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cunosc un mielușel</a:t>
            </a:r>
            <a:br/>
            <a:r>
              <a:t>Ce nu asculta defel;</a:t>
            </a:r>
            <a:br/>
            <a:r>
              <a:t>Ziua-ntreagă alerga</a:t>
            </a:r>
            <a:br/>
            <a:r>
              <a:t>Părăsindu-și turma sa.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Da, da, da, un miel blând și supus</a:t>
            </a:r>
            <a:br/>
            <a:r>
              <a:t>Eu voi fi, iubit Păstor Isus,</a:t>
            </a:r>
            <a:br/>
            <a:r>
              <a:t>Și de-acuma eu de Tine</a:t>
            </a:r>
            <a:br/>
            <a:r>
              <a:t>Tot mereu mă las condus.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Ce să vezi? Acel miel rătăcit </a:t>
            </a:r>
            <a:br/>
            <a:r>
              <a:t>Am fost eu, dar Domnul m-a iubit</a:t>
            </a:r>
            <a:br/>
            <a:r>
              <a:t>Și, în marea Sa iubire,</a:t>
            </a:r>
            <a:br/>
            <a:r>
              <a:t>M-a căutat și m-a găsit.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cunosc un mielușel </a:t>
            </a:r>
            <a:br/>
            <a:r>
              <a:t>Rătăcit ca vai de el,</a:t>
            </a:r>
            <a:br/>
            <a:r>
              <a:t>Tot umblând pe rele căi, </a:t>
            </a:r>
            <a:br/>
            <a:r>
              <a:t>Numai răni și vânătăi!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Ce să vezi? Acel miel rătăcit </a:t>
            </a:r>
            <a:br/>
            <a:r>
              <a:t>Am fost eu, dar Domnul m-a iubit</a:t>
            </a:r>
            <a:br/>
            <a:r>
              <a:t>Și, în marea Sa iubire,</a:t>
            </a:r>
            <a:br/>
            <a:r>
              <a:t>M-a căutat și m-a găsit.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 fugind mielul pe furiș </a:t>
            </a:r>
            <a:br/>
            <a:r>
              <a:t>Mi s-a prins într-un tufiș;</a:t>
            </a:r>
            <a:br/>
            <a:r>
              <a:t>Fiara crudă-a alergat</a:t>
            </a:r>
            <a:br/>
            <a:r>
              <a:t>Mai că mi l-a sfâșiat.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Ce să vezi? Acel miel rătăcit </a:t>
            </a:r>
            <a:br/>
            <a:r>
              <a:t>Am fost eu, dar Domnul m-a iubit</a:t>
            </a:r>
            <a:br/>
            <a:r>
              <a:t>Și, în marea Sa iubire,</a:t>
            </a:r>
            <a:br/>
            <a:r>
              <a:t>M-a căutat și m-a găsit.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Pe-acel miel ce-l cunosc eu</a:t>
            </a:r>
            <a:br/>
            <a:r>
              <a:t>L-a căutat Păstorul său. </a:t>
            </a:r>
            <a:br/>
            <a:r>
              <a:t>Din tufișuri cel spinos</a:t>
            </a:r>
            <a:br/>
            <a:r>
              <a:t>Mi l-a scos cu braț vânjos.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Ce să vezi? Acel miel rătăcit </a:t>
            </a:r>
            <a:br/>
            <a:r>
              <a:t>Am fost eu, dar Domnul m-a iubit</a:t>
            </a:r>
            <a:br/>
            <a:r>
              <a:t>Și, în marea Sa iubire,</a:t>
            </a:r>
            <a:br/>
            <a:r>
              <a:t>M-a căutat și m-a găsit.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sunt mielul, cum v-am spus,</a:t>
            </a:r>
            <a:br/>
            <a:r>
              <a:t>Iar Păstorul e Isus;</a:t>
            </a:r>
            <a:br/>
            <a:r>
              <a:t>Lui urmez eu de acum</a:t>
            </a:r>
            <a:br/>
            <a:r>
              <a:t>Ca să merg pe drumul bun.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