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nu sunt mai mult decât fulgul de nea,</a:t>
            </a:r>
            <a:br/>
            <a:r>
              <a:t>Un joc de cristale e trecerea mea.</a:t>
            </a:r>
            <a:br/>
            <a:r>
              <a:t>/: Se scutură clipa în timpul deplin</a:t>
            </a:r>
            <a:br/>
            <a:r>
              <a:t>Surâde...şi cade...şi altele vin...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nu sunt mai mult ca un fir de parâng</a:t>
            </a:r>
            <a:br/>
            <a:r>
              <a:t>Ce coasa îl taie şi furcile-l strâng.</a:t>
            </a:r>
            <a:br/>
            <a:r>
              <a:t>/: Ţărâna rămâne şi uită de el</a:t>
            </a:r>
            <a:br/>
            <a:r>
              <a:t>Un alt fir se-nalţă şi cade la fel.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nu sunt mai mult ca o rază-n abis</a:t>
            </a:r>
            <a:br/>
            <a:r>
              <a:t>Dar drumul spre soare oricând e deschis.</a:t>
            </a:r>
            <a:br/>
            <a:r>
              <a:t>/: Eu nu sunt luceafăr cu chip marmoreu,</a:t>
            </a:r>
            <a:br/>
            <a:r>
              <a:t>Pe fruntea mea însă e scris: ,,Dumnezeu”!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