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1."Eu sunt a lumii lumină" - a spus Isus</a:t>
            </a:r>
            <a:br/>
            <a:r>
              <a:t>Da, lumin-adevărată este 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Întuneric mare lumea a cuprins,</a:t>
            </a:r>
            <a:br/>
            <a:r>
              <a:t>Dar tu fii o călăuză spre Isus!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Steaua a condus pe magi pân' la Isus.</a:t>
            </a:r>
            <a:br/>
            <a:r>
              <a:t>Fii şi tu o stea, arată-L pe Isus!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Întuneric mare lumea a cuprins,</a:t>
            </a:r>
            <a:br/>
            <a:r>
              <a:t>Dar tu fii o călăuză spre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Întuneric mare lumea a cuprins,</a:t>
            </a:r>
            <a:br/>
            <a:r>
              <a:t>Dar tu fii o călăuză spre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Semenii tăi bâjbâiesc în bezna grea;</a:t>
            </a:r>
            <a:br/>
            <a:r>
              <a:t>De păcate şi de patimi sunt robiţi.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Întuneric mare lumea a cuprins,</a:t>
            </a:r>
            <a:br/>
            <a:r>
              <a:t>Dar tu fii o călăuză spre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Mântuire nu e decât în Isus.</a:t>
            </a:r>
            <a:br/>
            <a:r>
              <a:t>Fericire, pace nu-s decât în 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Întuneric mare lumea a cuprins,</a:t>
            </a:r>
            <a:br/>
            <a:r>
              <a:t>Dar tu fii o călăuză spre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Calea, adevărul şi viaţa-s El.</a:t>
            </a:r>
            <a:br/>
            <a:r>
              <a:t>O, de-ar şti aceasta cei din jurul tău!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Întuneric mare lumea a cuprins,</a:t>
            </a:r>
            <a:br/>
            <a:r>
              <a:t>Dar tu fii o călăuză spre Isus!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Pe Isus şi jertfa Lui deci să vesteşti,</a:t>
            </a:r>
            <a:br/>
            <a:r>
              <a:t>Prin purtarea ta şi prin vorbirea ta!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