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te aştept pe Tine, Doamne,</a:t>
            </a:r>
            <a:br/>
            <a:r>
              <a:t>Să-Ţi văd scumpa Faţă.</a:t>
            </a:r>
            <a:br/>
            <a:r>
              <a:t>Eu Te-aştept, Doamne Isuse,</a:t>
            </a:r>
            <a:br/>
            <a:r>
              <a:t>Ca să vii din nou.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Ai plecat ’nainte Tu,</a:t>
            </a:r>
            <a:br/>
            <a:r>
              <a:t>Să ne pregăteşti loc.</a:t>
            </a:r>
            <a:br/>
            <a:r>
              <a:t>Eu voi merge-n casa Ta,</a:t>
            </a:r>
            <a:br/>
            <a:r>
              <a:t>La venirea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Ai plecat ’nainte Tu,</a:t>
            </a:r>
            <a:br/>
            <a:r>
              <a:t>Să ne pregăteşti loc.</a:t>
            </a:r>
            <a:br/>
            <a:r>
              <a:t>Eu voi merge-n casa Ta,</a:t>
            </a:r>
            <a:br/>
            <a:r>
              <a:t>La venirea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adesea-s plin de teamă</a:t>
            </a:r>
            <a:br/>
            <a:r>
              <a:t>Şi-s trudit aicea,</a:t>
            </a:r>
            <a:br/>
            <a:r>
              <a:t>Dar gândesc c-a Ta venire</a:t>
            </a:r>
            <a:br/>
            <a:r>
              <a:t>Nu va-ntârzia.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Ai plecat ’nainte Tu,</a:t>
            </a:r>
            <a:br/>
            <a:r>
              <a:t>Să ne pregăteşti loc.</a:t>
            </a:r>
            <a:br/>
            <a:r>
              <a:t>Eu voi merge-n casa Ta,</a:t>
            </a:r>
            <a:br/>
            <a:r>
              <a:t>La venirea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Totul, totul străluci-va,</a:t>
            </a:r>
            <a:br/>
            <a:r>
              <a:t>Când Te vei întoarce.</a:t>
            </a:r>
            <a:br/>
            <a:r>
              <a:t>Orice grijă sau oftare</a:t>
            </a:r>
            <a:br/>
            <a:r>
              <a:t>Se va isprăvi.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Ai plecat ’nainte Tu,</a:t>
            </a:r>
            <a:br/>
            <a:r>
              <a:t>Să ne pregăteşti loc.</a:t>
            </a:r>
            <a:br/>
            <a:r>
              <a:t>Eu voi merge-n casa Ta,</a:t>
            </a:r>
            <a:br/>
            <a:r>
              <a:t>La venirea 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Cei iubiţi ai noştri, Doamne,</a:t>
            </a:r>
            <a:br/>
            <a:r>
              <a:t>Au plecat ’nainte.</a:t>
            </a:r>
            <a:br/>
            <a:r>
              <a:t>Şi-au scăpat de tulburare,</a:t>
            </a:r>
            <a:br/>
            <a:r>
              <a:t>Dar îi vom vedea.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Ai plecat ’nainte Tu,</a:t>
            </a:r>
            <a:br/>
            <a:r>
              <a:t>Să ne pregăteşti loc.</a:t>
            </a:r>
            <a:br/>
            <a:r>
              <a:t>Eu voi merge-n casa Ta,</a:t>
            </a:r>
            <a:br/>
            <a:r>
              <a:t>La venirea 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Vino, Doamne, vin’ degrabă</a:t>
            </a:r>
            <a:br/>
            <a:r>
              <a:t>Să ne iei la Tine!</a:t>
            </a:r>
            <a:br/>
            <a:r>
              <a:t>Vin’ căci răul creşte-ntruna!</a:t>
            </a:r>
            <a:br/>
            <a:r>
              <a:t>Vin’ cât mai curând!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