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Fără-Isus, fără iertare,</a:t>
            </a:r>
            <a:br/>
            <a:r>
              <a:t>Ce-o să te faci? (bis)</a:t>
            </a:r>
            <a:br/>
            <a:r>
              <a:t>Când vei fi în pragul morţii,</a:t>
            </a:r>
            <a:br/>
            <a:r>
              <a:t>Ce-o să te faci? (bis)</a:t>
            </a:r>
            <a:br/>
            <a:r>
              <a:t>Dumnezeu la judecată</a:t>
            </a:r>
            <a:br/>
            <a:r>
              <a:t>În curând te va chema.</a:t>
            </a:r>
            <a:br/>
            <a:r>
              <a:t>O, ce clipă-nfricoşată!</a:t>
            </a:r>
            <a:br/>
            <a:r>
              <a:t>Ce-o să te faci?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un cuget plin de vină,</a:t>
            </a:r>
            <a:br/>
            <a:r>
              <a:t>Ce-o să te faci? (bis)</a:t>
            </a:r>
            <a:br/>
            <a:r>
              <a:t>Domnu-ţi ştie tot trecutul,</a:t>
            </a:r>
            <a:br/>
            <a:r>
              <a:t>Ce-o să te faci? (bis)</a:t>
            </a:r>
            <a:br/>
            <a:r>
              <a:t>O, biet om ne'ntors la Domnul</a:t>
            </a:r>
            <a:br/>
            <a:r>
              <a:t>Cine te va apăra?</a:t>
            </a:r>
            <a:br/>
            <a:r>
              <a:t>Fără-Isus, fără nădejde,</a:t>
            </a:r>
            <a:br/>
            <a:r>
              <a:t>Ce-o să te faci?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Mie, însă, nu mi-e frică:</a:t>
            </a:r>
            <a:br/>
            <a:r>
              <a:t>Sunt mântuit, (bis)</a:t>
            </a:r>
            <a:br/>
            <a:r>
              <a:t>Prin al lui Isus sfânt sânge,</a:t>
            </a:r>
            <a:br/>
            <a:r>
              <a:t>Sunt mântuit, (bis)</a:t>
            </a:r>
            <a:br/>
            <a:r>
              <a:t>În Hristos, pace deplină</a:t>
            </a:r>
            <a:br/>
            <a:r>
              <a:t>Şi iertare am găsit.</a:t>
            </a:r>
            <a:br/>
            <a:r>
              <a:t>El mi-e locul de scăpare,</a:t>
            </a:r>
            <a:br/>
            <a:r>
              <a:t>Sunt mântuit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tu, suflet plin de vină,</a:t>
            </a:r>
            <a:br/>
            <a:r>
              <a:t>Vin' la Isus! (bis)</a:t>
            </a:r>
            <a:br/>
            <a:r>
              <a:t>Mântuire-n altul nu e,</a:t>
            </a:r>
            <a:br/>
            <a:r>
              <a:t>Vin' la Isus! (bis)</a:t>
            </a:r>
            <a:br/>
            <a:r>
              <a:t>El te iartă, te primeşte</a:t>
            </a:r>
            <a:br/>
            <a:r>
              <a:t>Cât ai fi de păcătos.</a:t>
            </a:r>
            <a:br/>
            <a:r>
              <a:t>Pe deplin te mântuieşte,</a:t>
            </a:r>
            <a:br/>
            <a:r>
              <a:t>Vin' la Isus!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