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Facă-mi-se totdeauna după sfântul Tău Cuvânt</a:t>
            </a:r>
            <a:br/>
            <a:r>
              <a:t>Chiar de-ar fi să-mi cadă toate planurile la pământ.</a:t>
            </a:r>
            <a:br/>
            <a:r>
              <a:t>Chiar de-ar fi să-mi cadă toate (bis)</a:t>
            </a:r>
            <a:br/>
            <a:r>
              <a:t>Planurile la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Gândul Tău să se-mplinească neştirbit în mine-oricând</a:t>
            </a:r>
            <a:br/>
            <a:r>
              <a:t>Chiar de-ar fi să se dărâme tot ce mi-am zidit în gând.</a:t>
            </a:r>
            <a:br/>
            <a:r>
              <a:t>Chiar de-ar fi să se dărâme (bis)</a:t>
            </a:r>
            <a:br/>
            <a:r>
              <a:t>Tot ce mi-am zidit în gând.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Voia Ta să se înalţe ca stăpână-n viaţa mea</a:t>
            </a:r>
            <a:br/>
            <a:r>
              <a:t>Şi-n fărâme sparge-mi voia</a:t>
            </a:r>
            <a:br/>
            <a:r>
              <a:t>printr-o lovitură grea.</a:t>
            </a:r>
            <a:br/>
            <a:r>
              <a:t>Şi-n fărâme sparge-mi voia (bis)</a:t>
            </a:r>
            <a:br/>
            <a:r>
              <a:t>Printr-o lovitură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Rugăciunea asta, Doamne, Tu să mi-o asculţi mereu</a:t>
            </a:r>
            <a:br/>
            <a:r>
              <a:t>Iar de-ar fi s-o schimb vreodată n-asculta de gândul meu.</a:t>
            </a:r>
            <a:br/>
            <a:r>
              <a:t>Iar de-ar fi s-o schimb vreodată (bis)</a:t>
            </a:r>
            <a:br/>
            <a:r>
              <a:t>N-asculta de gândul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