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Fecioară înțeleaptă cu candela aprinsă</a:t>
            </a:r>
            <a:br/>
            <a:r>
              <a:t>Ce treaz-aștepți întruna pe Mirele iubit,</a:t>
            </a:r>
            <a:br/>
            <a:r>
              <a:t>Coboară înserarea, pe fața zilei stinsă,</a:t>
            </a:r>
            <a:br/>
            <a:r>
              <a:t>Și Mirele, fecioară, nici astăzi n-a venit.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Pe-albastrul cer se-arată strălucitoare stele,</a:t>
            </a:r>
            <a:br/>
            <a:r>
              <a:t>Strălucitori luceferi răsar în lung și-n lat;</a:t>
            </a:r>
            <a:br/>
            <a:r>
              <a:t>Dar, nici în seara asta, o, nu e printre ele</a:t>
            </a:r>
            <a:br/>
            <a:r>
              <a:t>Luceafărul, fecioară, ce-atât L-ai așteptat...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Se-ntinde ca o mreajă a somnului ispită</a:t>
            </a:r>
            <a:br/>
            <a:r>
              <a:t>Lumina să ți-o stingă, vegherea să ți-o ia,</a:t>
            </a:r>
            <a:br/>
            <a:r>
              <a:t>Dar suflet alb și candid rămâi nebiruită,</a:t>
            </a:r>
            <a:br/>
            <a:r>
              <a:t>Căci lunga priveghere curând se va găta.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candela credinței aprinsă, o, fecioară,</a:t>
            </a:r>
            <a:br/>
            <a:r>
              <a:t>În râu de lacrimi sfinte tu spală-te de somn</a:t>
            </a:r>
            <a:br/>
            <a:r>
              <a:t>Și-n haina curăției așteaptă-n prag afară</a:t>
            </a:r>
            <a:br/>
            <a:r>
              <a:t>Dorita arătare a scumpului tău Domn!...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Nu-i nici o luminiță în sat la nici o casă,</a:t>
            </a:r>
            <a:br/>
            <a:r>
              <a:t>Căci nicăieri nu-i parcă un singur suflet treaz;</a:t>
            </a:r>
            <a:br/>
            <a:r>
              <a:t>Tu, singură, fecioară – a cerului Mireasă –</a:t>
            </a:r>
            <a:br/>
            <a:r>
              <a:t>Veghezi prin câte chinuri, cu lacrimi pe obraz...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Veghează, mai veghează, mai suferă o clipă!</a:t>
            </a:r>
            <a:br/>
            <a:r>
              <a:t>În candela sleită mai toarnă untdelemn!</a:t>
            </a:r>
            <a:br/>
            <a:r>
              <a:t>Vor trece toate-acestea, vor trece într-o clipă,</a:t>
            </a:r>
            <a:br/>
            <a:r>
              <a:t>Cum n-ar fi fost vreodată când El va face-un semn.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Dorm toți?... O, nu-i nimica! Tu rabdă și veghează!</a:t>
            </a:r>
            <a:br/>
            <a:r>
              <a:t>Plângi mult... e grea vegherea... știu, suflete, cât plângi...</a:t>
            </a:r>
            <a:br/>
            <a:r>
              <a:t>Dar iată răsăritul încet se luminează</a:t>
            </a:r>
            <a:br/>
            <a:r>
              <a:t>Și-obrazul tău cu lacrimi în slavă-ți va fi șters.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Răsare fața dulce a Mirelui ce vine</a:t>
            </a:r>
            <a:br/>
            <a:r>
              <a:t>Și harul într-o clipă, pe veci, te-a mângâiat;</a:t>
            </a:r>
            <a:br/>
            <a:r>
              <a:t>Cu ce cununi mărețe de sori și stele pline</a:t>
            </a:r>
            <a:br/>
            <a:r>
              <a:t>Îți va-mbrăca El fața ce-a plâns și-a privegheat!...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