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Ferice de cine, iertat şi în pace,</a:t>
            </a:r>
            <a:br/>
            <a:r>
              <a:t>Adoarme-n Isus Hristos!</a:t>
            </a:r>
            <a:br/>
            <a:r>
              <a:t>Noi plângem acuma, dar Tatăl în ceruri</a:t>
            </a:r>
            <a:br/>
            <a:r>
              <a:t>În casa Lui l-a primit.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Ce plăcut şi slăvit</a:t>
            </a:r>
            <a:br/>
            <a:r>
              <a:t>Să fii, sus, liniştit cu Isus!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Ce dulce odihnă aşteaptă pe cine</a:t>
            </a:r>
            <a:br/>
            <a:r>
              <a:t>A fost cu Isus aici!</a:t>
            </a:r>
            <a:br/>
            <a:r>
              <a:t>Trecut-a furtuna, Vrăjmaşul tăcut-a:</a:t>
            </a:r>
            <a:br/>
            <a:r>
              <a:t>Ce-adâncă linişte-i acum!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Ce plăcut şi slăvit</a:t>
            </a:r>
            <a:br/>
            <a:r>
              <a:t>Să fii, sus, liniştit cu Isus!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Vrăjmaşul, acuma, lovi nu mai poate,</a:t>
            </a:r>
            <a:br/>
            <a:r>
              <a:t>În braţele lui Isus.</a:t>
            </a:r>
            <a:br/>
            <a:r>
              <a:t>Nu, asta nu-i moarte, ci slavă şi pace:</a:t>
            </a:r>
            <a:br/>
            <a:r>
              <a:t>Să fii acas' la Isus!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Ce plăcut şi slăvit</a:t>
            </a:r>
            <a:br/>
            <a:r>
              <a:t>Să fii, sus, liniştit cu Isus!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Mult nu va mai trece şi iarăşi veni-va,</a:t>
            </a:r>
            <a:br/>
            <a:r>
              <a:t>Acas' să ne ia Isus.</a:t>
            </a:r>
            <a:br/>
            <a:r>
              <a:t>Şi ne vom vedea iar şi-atunci nu vor mai fi</a:t>
            </a:r>
            <a:br/>
            <a:r>
              <a:t>Nici despărţiri, nici dureri.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Ce plăcut şi slăvit</a:t>
            </a:r>
            <a:br/>
            <a:r>
              <a:t>Să fii, sus, liniştit cu Isus!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