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Ferice zi când pe Isus</a:t>
            </a:r>
            <a:br/>
            <a:r>
              <a:t>L-am luat Mântuitor al meu!</a:t>
            </a:r>
            <a:br/>
            <a:r>
              <a:t>O, cât de bine-mi pare-acum</a:t>
            </a:r>
            <a:br/>
            <a:r>
              <a:t>Că eu m-am hotărât atunci!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zi, ziua când</a:t>
            </a:r>
            <a:br/>
            <a:r>
              <a:t>Isus mi-a şters păcatele!</a:t>
            </a:r>
            <a:br/>
            <a:r>
              <a:t>El m-a-nvăţat cum să mă rog</a:t>
            </a:r>
            <a:br/>
            <a:r>
              <a:t>Şi să trăiesc cu El de-atunci.</a:t>
            </a:r>
            <a:br/>
            <a:r>
              <a:t>O, ce zi, ziua când</a:t>
            </a:r>
            <a:br/>
            <a:r>
              <a:t>Isus mi-a şters păcatele!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zi, ziua când</a:t>
            </a:r>
            <a:br/>
            <a:r>
              <a:t>Isus mi-a şters păcatele!</a:t>
            </a:r>
            <a:br/>
            <a:r>
              <a:t>El m-a-nvăţat cum să mă rog</a:t>
            </a:r>
            <a:br/>
            <a:r>
              <a:t>Şi să trăiesc cu El de-atunci.</a:t>
            </a:r>
            <a:br/>
            <a:r>
              <a:t>O, ce zi, ziua când</a:t>
            </a:r>
            <a:br/>
            <a:r>
              <a:t>Isus mi-a şters păcatele!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S-a isprăvit; de-acum eu sunt</a:t>
            </a:r>
            <a:br/>
            <a:r>
              <a:t>Al Domnului şi El e-al meu;</a:t>
            </a:r>
            <a:br/>
            <a:r>
              <a:t>De-acuma, când mă cheamă El</a:t>
            </a:r>
            <a:br/>
            <a:r>
              <a:t>Oriunde vrea, eu îl urmez.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zi, ziua când</a:t>
            </a:r>
            <a:br/>
            <a:r>
              <a:t>Isus mi-a şters păcatele!</a:t>
            </a:r>
            <a:br/>
            <a:r>
              <a:t>El m-a-nvăţat cum să mă rog</a:t>
            </a:r>
            <a:br/>
            <a:r>
              <a:t>Şi să trăiesc cu El de-atunci.</a:t>
            </a:r>
            <a:br/>
            <a:r>
              <a:t>O, ce zi, ziua când</a:t>
            </a:r>
            <a:br/>
            <a:r>
              <a:t>Isus mi-a şters păcatele!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Viaţa mea de-acuma e</a:t>
            </a:r>
            <a:br/>
            <a:r>
              <a:t>Predată Lui şi pentru El;</a:t>
            </a:r>
            <a:br/>
            <a:r>
              <a:t>Pentru nimic nu L-aş lăsa</a:t>
            </a:r>
            <a:br/>
            <a:r>
              <a:t>Pe scumpul meu Mântuitor.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zi, ziua când</a:t>
            </a:r>
            <a:br/>
            <a:r>
              <a:t>Isus mi-a şters păcatele!</a:t>
            </a:r>
            <a:br/>
            <a:r>
              <a:t>El m-a-nvăţat cum să mă rog</a:t>
            </a:r>
            <a:br/>
            <a:r>
              <a:t>Şi să trăiesc cu El de-atunci.</a:t>
            </a:r>
            <a:br/>
            <a:r>
              <a:t>O, ce zi, ziua când</a:t>
            </a:r>
            <a:br/>
            <a:r>
              <a:t>Isus mi-a şters păcatele!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Şi, zi de zi, eu întăresc</a:t>
            </a:r>
            <a:br/>
            <a:r>
              <a:t>Această hotărâre-a mea;</a:t>
            </a:r>
            <a:br/>
            <a:r>
              <a:t>În fiecare clipă, eu</a:t>
            </a:r>
            <a:br/>
            <a:r>
              <a:t>Plăcerea Lui vreau ca s-o fac.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ce zi, ziua când</a:t>
            </a:r>
            <a:br/>
            <a:r>
              <a:t>Isus mi-a şters păcatele!</a:t>
            </a:r>
            <a:br/>
            <a:r>
              <a:t>El m-a-nvăţat cum să mă rog</a:t>
            </a:r>
            <a:br/>
            <a:r>
              <a:t>Şi să trăiesc cu El de-atunci.</a:t>
            </a:r>
            <a:br/>
            <a:r>
              <a:t>O, ce zi, ziua când</a:t>
            </a:r>
            <a:br/>
            <a:r>
              <a:t>Isus mi-a şters păcatele!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O! Doamne, Tu ajută-mă</a:t>
            </a:r>
            <a:br/>
            <a:r>
              <a:t>Ca să trăiesc spre slava Ta!</a:t>
            </a:r>
            <a:br/>
            <a:r>
              <a:t>Viaţa mea să fie-a Ta,</a:t>
            </a:r>
            <a:br/>
            <a:r>
              <a:t>Acuma şi în veci de veci!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