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Fii în veci lăudat,</a:t>
            </a:r>
            <a:br/>
            <a:r>
              <a:t>Scump Isus Mântuitor,</a:t>
            </a:r>
            <a:br/>
            <a:r>
              <a:t>Căci Te-ai coborât din ceruri</a:t>
            </a:r>
            <a:br/>
            <a:r>
              <a:t>Şi ai mers la Golgota!</a:t>
            </a:r>
            <a:br/>
            <a:r>
              <a:t>Cât ai suferit la cruce</a:t>
            </a:r>
            <a:br/>
            <a:r>
              <a:t>Pentru noi cei vinovaţi!</a:t>
            </a:r>
            <a:br/>
            <a:r>
              <a:t>Fii în veci lăudat!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Fii în veci lăudat,</a:t>
            </a:r>
            <a:br/>
            <a:r>
              <a:t>Scump Isus Mântuitor!</a:t>
            </a:r>
            <a:br/>
            <a:r>
              <a:t>Ale noastre mari păcate</a:t>
            </a:r>
            <a:br/>
            <a:r>
              <a:t>Cu-al Tău sânge le-ai spălat;</a:t>
            </a:r>
            <a:br/>
            <a:r>
              <a:t>Ne-ai pecetluit cu-al Tău Duh</a:t>
            </a:r>
            <a:br/>
            <a:r>
              <a:t>Şi făpturi noi ne-ai făcut.</a:t>
            </a:r>
            <a:br/>
            <a:r>
              <a:t>Fii în veci lăudat!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Fii în veci lăudat,</a:t>
            </a:r>
            <a:br/>
            <a:r>
              <a:t>Scump Isus Mântuitor!</a:t>
            </a:r>
            <a:br/>
            <a:r>
              <a:t>Tu ne eşti acum Păstorul,</a:t>
            </a:r>
            <a:br/>
            <a:r>
              <a:t>În păşuni verzi Tu ne paşti,</a:t>
            </a:r>
            <a:br/>
            <a:r>
              <a:t>Ne adăpi din vii izvoare</a:t>
            </a:r>
            <a:br/>
            <a:r>
              <a:t>Şi ne duci cu Tine-n cer,</a:t>
            </a:r>
            <a:br/>
            <a:r>
              <a:t>Fii în veci lăudat!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