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Frumos e câmpul verde</a:t>
            </a:r>
            <a:br/>
            <a:r>
              <a:t>De ierburi şi de flori;</a:t>
            </a:r>
            <a:br/>
            <a:r>
              <a:t>/: Ce strălucire noi zărim</a:t>
            </a:r>
            <a:br/>
            <a:r>
              <a:t>În multele culori!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Pădurea înverzită</a:t>
            </a:r>
            <a:br/>
            <a:r>
              <a:t>Şi râul cristalin</a:t>
            </a:r>
            <a:br/>
            <a:r>
              <a:t>/: Un cânt frumos ridic spre cer</a:t>
            </a:r>
            <a:br/>
            <a:r>
              <a:t>Părintelui divin.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Văzduhul plin de păsări</a:t>
            </a:r>
            <a:br/>
            <a:r>
              <a:t>Răsună ne'ncetat;</a:t>
            </a:r>
            <a:br/>
            <a:r>
              <a:t>/: Albina şi furnica, vezi,</a:t>
            </a:r>
            <a:br/>
            <a:r>
              <a:t>Ce mult au de lucrat!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Frumoasă e natura</a:t>
            </a:r>
            <a:br/>
            <a:r>
              <a:t>Pe care Dumnezeu,</a:t>
            </a:r>
            <a:br/>
            <a:r>
              <a:t>/: Măreţ, în fiecare an,</a:t>
            </a:r>
            <a:br/>
            <a:r>
              <a:t>O-mbracă tot mereu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Ce-i mai frumos ca toate?</a:t>
            </a:r>
            <a:br/>
            <a:r>
              <a:t>Ce poate fi de preţ?</a:t>
            </a:r>
            <a:br/>
            <a:r>
              <a:t>/: Decât să fii al Domnului,</a:t>
            </a:r>
            <a:br/>
            <a:r>
              <a:t>Nimic nu-i mai de preţ.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