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Gata-mi este inima să cânte,</a:t>
            </a:r>
            <a:br/>
            <a:r>
              <a:t>Nu e nimenea ca Dumnezeu!</a:t>
            </a:r>
            <a:br/>
            <a:r>
              <a:t>Sufletu-mi e plin de bucurie</a:t>
            </a:r>
            <a:br/>
            <a:r>
              <a:t>Laudă Lui îi voi cânta mereu.</a:t>
            </a:r>
            <a:br/>
            <a:r>
              <a:t>Gata-mi este inima să cânte,</a:t>
            </a:r>
            <a:br/>
            <a:r>
              <a:t>Domnul este prieten minunat!</a:t>
            </a:r>
            <a:br/>
            <a:r>
              <a:t>De iubirea Lui mi-aduc aminte</a:t>
            </a:r>
            <a:br/>
            <a:r>
              <a:t>Şi-L voi lăuda neîncetat.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Eşti a mea, bucurie,</a:t>
            </a:r>
            <a:br/>
            <a:r>
              <a:t>Te ador, Te slăvesc!</a:t>
            </a:r>
            <a:br/>
            <a:r>
              <a:t>Eşti a mea, bucurie,</a:t>
            </a:r>
            <a:br/>
            <a:r>
              <a:t>Laudă-Ţi cânt, pe Tine Te iubesc!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Gata-mi este inima să cânte,</a:t>
            </a:r>
            <a:br/>
            <a:r>
              <a:t>Domnul mă conduce-ocrotitor,</a:t>
            </a:r>
            <a:br/>
            <a:r>
              <a:t>El mi-ascultă glasul rugăciunii,</a:t>
            </a:r>
            <a:br/>
            <a:r>
              <a:t>Mâna Lui îmi vine-n ajutor.</a:t>
            </a:r>
            <a:br/>
            <a:r>
              <a:t>Şi-a făcut un Nume printre oameni,</a:t>
            </a:r>
            <a:br/>
            <a:r>
              <a:t>E mereu slăvit şi adorat</a:t>
            </a:r>
            <a:br/>
            <a:r>
              <a:t>De cei ce Le-a fost nădejdea vieţii</a:t>
            </a:r>
            <a:br/>
            <a:r>
              <a:t>Şi a căror grijă a purtat.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