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Glasul Tău acum, Isuse,</a:t>
            </a:r>
            <a:br/>
            <a:r>
              <a:t>Să-L ascult cu drag vreau eu,</a:t>
            </a:r>
            <a:br/>
            <a:r>
              <a:t>Tu eşti plin de-nţelepciune:</a:t>
            </a:r>
            <a:br/>
            <a:r>
              <a:t>Fii învăţătorul meu!</a:t>
            </a:r>
            <a:br/>
            <a:r>
              <a:t>/: Însetat sunt după Tine</a:t>
            </a:r>
            <a:br/>
            <a:r>
              <a:t>Însetat de-al Tău Cuvânt,</a:t>
            </a:r>
            <a:br/>
            <a:r>
              <a:t>Fericit sunt lângă Tine,</a:t>
            </a:r>
            <a:br/>
            <a:r>
              <a:t>Vreau să sorb Cuvântu-Ţi Sfânt.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Orice glas lumesc din mine</a:t>
            </a:r>
            <a:br/>
            <a:r>
              <a:t>S-amuţească-n faţa Ta!</a:t>
            </a:r>
            <a:br/>
            <a:r>
              <a:t>Numai glasul Tău acuma</a:t>
            </a:r>
            <a:br/>
            <a:r>
              <a:t>Să răsune-n mintea mea!</a:t>
            </a:r>
            <a:br/>
            <a:r>
              <a:t>/: O! fugiţi, gânduri deşarte!</a:t>
            </a:r>
            <a:br/>
            <a:r>
              <a:t>Larma lumii fugi şi tu!</a:t>
            </a:r>
            <a:br/>
            <a:r>
              <a:t>Să-mi vorbeşti, în ceasu-acesta,</a:t>
            </a:r>
            <a:br/>
            <a:r>
              <a:t>Drag Isuse, numai Tu!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Ucenicul Tău cuminte</a:t>
            </a:r>
            <a:br/>
            <a:r>
              <a:t>Totdeauna vreau să fiu.</a:t>
            </a:r>
            <a:br/>
            <a:r>
              <a:t>În a Ta şcoală cerească,</a:t>
            </a:r>
            <a:br/>
            <a:r>
              <a:t>Ne'ncetat vreau să mă ştiu.</a:t>
            </a:r>
            <a:br/>
            <a:r>
              <a:t>/: Tu mi-eşti Cel mai drag din lume,</a:t>
            </a:r>
            <a:br/>
            <a:r>
              <a:t>Către Tine sunt atras,</a:t>
            </a:r>
            <a:br/>
            <a:r>
              <a:t>Glasul Tău mă luminează;</a:t>
            </a:r>
            <a:br/>
            <a:r>
              <a:t>El să-ndrepte al meu pas.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Duhul Sfânt să mă ajute</a:t>
            </a:r>
            <a:br/>
            <a:r>
              <a:t>Glasul Tău să înţeleg</a:t>
            </a:r>
            <a:br/>
            <a:r>
              <a:t>Şi-nvăţat mereu de Tine,</a:t>
            </a:r>
            <a:br/>
            <a:r>
              <a:t>Numai voia Ta s-aleg.</a:t>
            </a:r>
            <a:br/>
            <a:r>
              <a:t>/: Glasul Tău din mine facă</a:t>
            </a:r>
            <a:br/>
            <a:r>
              <a:t>Ucenic ascultător</a:t>
            </a:r>
            <a:br/>
            <a:r>
              <a:t>Şi, slujindu-Ţi cu credinţă,</a:t>
            </a:r>
            <a:br/>
            <a:r>
              <a:t>Să Te-aştept mereu cu dor.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