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Intoarce-te-acum la al tău Făcător,</a:t>
            </a:r>
            <a:br/>
            <a:r>
              <a:t>Acum cât e soare și lună,</a:t>
            </a:r>
            <a:br/>
            <a:r>
              <a:t>Acum cât ești tânăr și poate ușor,</a:t>
            </a:r>
            <a:br/>
            <a:r>
              <a:t>Căci viața aceasta se duce în zbor...</a:t>
            </a:r>
            <a:br/>
            <a:r>
              <a:t>Și tu te vei duce la fel ca un nor,</a:t>
            </a:r>
            <a:br/>
            <a:r>
              <a:t>Cu-aceia ce trec în țărână.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Până când găleata la fântână</a:t>
            </a:r>
            <a:br/>
            <a:r>
              <a:t>Fără apă-n ea o să rămână.</a:t>
            </a:r>
            <a:br/>
            <a:r>
              <a:t>Până când migdalul nu-nflorește,</a:t>
            </a:r>
            <a:br/>
            <a:r>
              <a:t>Vino astăzi și te pocăiește!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Întoarce-te-acum cât mai poți mesteca</a:t>
            </a:r>
            <a:br/>
            <a:r>
              <a:t>Și-ți afli-n bucate plăcerea!</a:t>
            </a:r>
            <a:br/>
            <a:r>
              <a:t>Acum ești cu minte și poți judeca,</a:t>
            </a:r>
            <a:br/>
            <a:r>
              <a:t>Dar mintea se pierde, se pierde și ea,</a:t>
            </a:r>
            <a:br/>
            <a:r>
              <a:t>Iar mâinile tale când vor tremura</a:t>
            </a:r>
            <a:br/>
            <a:r>
              <a:t>Vei vrea, dar n-o să ai putere.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Întoarce-te-acuma din multele căi</a:t>
            </a:r>
            <a:br/>
            <a:r>
              <a:t>Pe care-ai căutat fericirea</a:t>
            </a:r>
            <a:br/>
            <a:r>
              <a:t>Și lasă păcatul cu-a-sale odăi,</a:t>
            </a:r>
            <a:br/>
            <a:r>
              <a:t>Căci slava aceasta e pentru cei răi.</a:t>
            </a:r>
            <a:br/>
            <a:r>
              <a:t>Dar calea ce duce prin munți și prin văi,</a:t>
            </a:r>
            <a:br/>
            <a:r>
              <a:t>Pe ea vei afla mântuirea.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Întoarce-te acuma copile iubit,</a:t>
            </a:r>
            <a:br/>
            <a:r>
              <a:t>Acuma când încă tăria</a:t>
            </a:r>
            <a:br/>
            <a:r>
              <a:t>Te-ajută să umbli, să fii fericit,</a:t>
            </a:r>
            <a:br/>
            <a:r>
              <a:t>Căci și pentru tine, Hristos a murit</a:t>
            </a:r>
            <a:br/>
            <a:r>
              <a:t>Dar și pentru tine există sfârșit,</a:t>
            </a:r>
            <a:br/>
            <a:r>
              <a:t>Căci dincolo e veșnicia!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Întoarce-te până ce chipul de lut</a:t>
            </a:r>
            <a:br/>
            <a:r>
              <a:t>Se-ntoarce din nou în țărână,</a:t>
            </a:r>
            <a:br/>
            <a:r>
              <a:t>Iar duhul se duce în necunoscut,</a:t>
            </a:r>
            <a:br/>
            <a:r>
              <a:t>În locul de-osândă sau Raiul plăcut,</a:t>
            </a:r>
            <a:br/>
            <a:r>
              <a:t>Depinde în cine și ce ai crezut,</a:t>
            </a:r>
            <a:br/>
            <a:r>
              <a:t>Cu-acela el o să rămână.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