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 Hristos în veci va fi</a:t>
            </a:r>
            <a:br/>
            <a:r>
              <a:t>O Stâncă tare în furtuni.</a:t>
            </a:r>
            <a:br/>
            <a:r>
              <a:t>Şi, oricât marea ar mugi,</a:t>
            </a:r>
            <a:br/>
            <a:r>
              <a:t>El Stâncă tare-i în furtuni.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În El vreau să mă-ncred:</a:t>
            </a:r>
            <a:br/>
            <a:r>
              <a:t>El e Stânca mea,</a:t>
            </a:r>
            <a:br/>
            <a:r>
              <a:t>E Stânca mea, e Stânca mea.</a:t>
            </a:r>
            <a:br/>
            <a:r>
              <a:t>În El vreau să mă-ncred:</a:t>
            </a:r>
            <a:br/>
            <a:r>
              <a:t>El e Stânca mea,</a:t>
            </a:r>
            <a:br/>
            <a:r>
              <a:t>E Stâncă tare în furtuni.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ceru-i înnegrit de nori,</a:t>
            </a:r>
            <a:br/>
            <a:r>
              <a:t>El Stâncă tare-i în furtuni;</a:t>
            </a:r>
            <a:br/>
            <a:r>
              <a:t>Când griji se-abat pe călători,</a:t>
            </a:r>
            <a:br/>
            <a:r>
              <a:t>El Stâncă tare-i în furtuni.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În El vreau să mă-ncred:</a:t>
            </a:r>
            <a:br/>
            <a:r>
              <a:t>El e Stânca mea,</a:t>
            </a:r>
            <a:br/>
            <a:r>
              <a:t>E Stânca mea, e Stânca mea.</a:t>
            </a:r>
            <a:br/>
            <a:r>
              <a:t>În El vreau să mă-ncred:</a:t>
            </a:r>
            <a:br/>
            <a:r>
              <a:t>El e Stânca mea,</a:t>
            </a:r>
            <a:br/>
            <a:r>
              <a:t>E Stâncă tare în furtuni.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Izbeşte valul spumegat,</a:t>
            </a:r>
            <a:br/>
            <a:r>
              <a:t>El Stâncă tare-i în furtuni:</a:t>
            </a:r>
            <a:br/>
            <a:r>
              <a:t>Tu stai atuncea ancorat</a:t>
            </a:r>
            <a:br/>
            <a:r>
              <a:t>De Stânca tare în furtuni.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În El vreau să mă-ncred:</a:t>
            </a:r>
            <a:br/>
            <a:r>
              <a:t>El e Stânca mea,</a:t>
            </a:r>
            <a:br/>
            <a:r>
              <a:t>E Stânca mea, e Stânca mea.</a:t>
            </a:r>
            <a:br/>
            <a:r>
              <a:t>În El vreau să mă-ncred:</a:t>
            </a:r>
            <a:br/>
            <a:r>
              <a:t>El e Stânca mea,</a:t>
            </a:r>
            <a:br/>
            <a:r>
              <a:t>E Stâncă tare în furtuni.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O, scump Mântuitor, slăvit</a:t>
            </a:r>
            <a:br/>
            <a:r>
              <a:t>Eşti Stâncă tare în furtuni!</a:t>
            </a:r>
            <a:br/>
            <a:r>
              <a:t>Tu, care totul ai clădit,</a:t>
            </a:r>
            <a:br/>
            <a:r>
              <a:t>La glasu-Ţi amuţesc furtuni.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În El vreau să mă-ncred:</a:t>
            </a:r>
            <a:br/>
            <a:r>
              <a:t>El e Stânca mea,</a:t>
            </a:r>
            <a:br/>
            <a:r>
              <a:t>E Stânca mea, e Stânca mea.</a:t>
            </a:r>
            <a:br/>
            <a:r>
              <a:t>În El vreau să mă-ncred:</a:t>
            </a:r>
            <a:br/>
            <a:r>
              <a:t>El e Stânca mea,</a:t>
            </a:r>
            <a:br/>
            <a:r>
              <a:t>E Stâncă tare în furtuni.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