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Isus! Isus! Isus! Isus!</a:t>
            </a:r>
            <a:br/>
            <a:r>
              <a:t>Ce dulce şi scump Nume!</a:t>
            </a:r>
            <a:br/>
            <a:r>
              <a:t>Decât oricine-i mai presus</a:t>
            </a:r>
            <a:br/>
            <a:r>
              <a:t>În ceruri şi în lume.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din ceruri a venit</a:t>
            </a:r>
            <a:br/>
            <a:r>
              <a:t>El, Domnul, Ziditorul.</a:t>
            </a:r>
            <a:br/>
            <a:r>
              <a:t>Pe cruce viaţa Şi-a jertfit,</a:t>
            </a:r>
            <a:br/>
            <a:r>
              <a:t>El e Mântuitorul.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Isus, fiinţa, viaţa Lui</a:t>
            </a:r>
            <a:br/>
            <a:r>
              <a:t>Mă umplu de uimire.</a:t>
            </a:r>
            <a:br/>
            <a:r>
              <a:t>Jertfirea Lui, smerirea Lui</a:t>
            </a:r>
            <a:br/>
            <a:r>
              <a:t>Sunt mai presus de fire.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 e Numele frumos,</a:t>
            </a:r>
            <a:br/>
            <a:r>
              <a:t>Ce îngerii Il cântă.</a:t>
            </a:r>
            <a:br/>
            <a:r>
              <a:t>L-adoră cerul luminos</a:t>
            </a:r>
            <a:br/>
            <a:r>
              <a:t>Cu toată oastea-I sfântă.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Isus! Isus! Isus! Isus!</a:t>
            </a:r>
            <a:br/>
            <a:r>
              <a:t>- Plăcerea cea mai mare –</a:t>
            </a:r>
            <a:br/>
            <a:r>
              <a:t>Mi-e Numele Lui drag nespus,</a:t>
            </a:r>
            <a:br/>
            <a:r>
              <a:t>Ce n-are asemănare!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