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iubit, a noastră tinereţe,</a:t>
            </a:r>
            <a:br/>
            <a:r>
              <a:t>Sub crucea Ta, ca jertfă Ţi-am adus;</a:t>
            </a:r>
            <a:br/>
            <a:r>
              <a:t>/: Cu strălucirea sfintei Tale feţe,</a:t>
            </a:r>
            <a:br/>
            <a:r>
              <a:t>Tu-mbrac-o-n slava zărilor de sus!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singurul dar ce-Ţi putem aduce,</a:t>
            </a:r>
            <a:br/>
            <a:r>
              <a:t>În schimbu-atâtor veci de frumuseţi</a:t>
            </a:r>
            <a:br/>
            <a:r>
              <a:t>/: Ce ne-ai gătit, prin jertfa de pe cruce,</a:t>
            </a:r>
            <a:br/>
            <a:r>
              <a:t>În cerul scump al veşnicei vieţi.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Venim din văi de moarte şi ruine,</a:t>
            </a:r>
            <a:br/>
            <a:r>
              <a:t>Cu ochi scăldaţi în haru-Ţi minunat,</a:t>
            </a:r>
            <a:br/>
            <a:r>
              <a:t>/: C-atâtea sfinte bucurii in Tine</a:t>
            </a:r>
            <a:br/>
            <a:r>
              <a:t>Şi-atâta fericire am aflat.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Din toate cele patru părţi de lume,</a:t>
            </a:r>
            <a:br/>
            <a:r>
              <a:t>Suim spre Tine mii şi mii de mii,</a:t>
            </a:r>
            <a:br/>
            <a:r>
              <a:t>/: Având pe buze-acelaşi dulce Nume</a:t>
            </a:r>
            <a:br/>
            <a:r>
              <a:t>Şi-n piept aceleaşi sfinte bucurii.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Ne-om dărui deplin şi tuturora,</a:t>
            </a:r>
            <a:br/>
            <a:r>
              <a:t>Slăvit să fie Domnul nostru bun!</a:t>
            </a:r>
            <a:br/>
            <a:r>
              <a:t>/: Privind cu ochii-n lacrimi aurora</a:t>
            </a:r>
            <a:br/>
            <a:r>
              <a:t>Cerescului dorit Ierusalim.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Ne bucurăm cu bucurie mare,</a:t>
            </a:r>
            <a:br/>
            <a:r>
              <a:t>Ştiind că în curând noi vom purta</a:t>
            </a:r>
            <a:br/>
            <a:r>
              <a:t>/: Pe frunte-n fericita veşnicie</a:t>
            </a:r>
            <a:br/>
            <a:r>
              <a:t>Cununi de slăvi şi sărutarea 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