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 iubit când vei veni,</a:t>
            </a:r>
            <a:br/>
            <a:r>
              <a:t>Mireasa Ta pentru-a răpi,</a:t>
            </a:r>
            <a:br/>
            <a:r>
              <a:t>Ce mare-a fi aceea zi,</a:t>
            </a:r>
            <a:br/>
            <a:r>
              <a:t>Ah! Mire drag, când vei veni.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Mai este loc la nunta Ta</a:t>
            </a:r>
            <a:br/>
            <a:r>
              <a:t>Unde doresc şi mult aş vrea,</a:t>
            </a:r>
            <a:br/>
            <a:r>
              <a:t>Să fiu chemat de Tin' Isus,</a:t>
            </a:r>
            <a:br/>
            <a:r>
              <a:t>Şi să ne bucurăm nespus!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Mireasa Ta-mbrăcat-a fi</a:t>
            </a:r>
            <a:br/>
            <a:r>
              <a:t>În haine albe-o vei găsi.</a:t>
            </a:r>
            <a:br/>
            <a:r>
              <a:t>Ce mare bucurie-a fi,</a:t>
            </a:r>
            <a:br/>
            <a:r>
              <a:t>Ah! Mire drag, de ce nu vii?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Mai este loc la nunta Ta</a:t>
            </a:r>
            <a:br/>
            <a:r>
              <a:t>Unde doresc şi mult aş vrea,</a:t>
            </a:r>
            <a:br/>
            <a:r>
              <a:t>Să fiu chemat de Tin' Isus,</a:t>
            </a:r>
            <a:br/>
            <a:r>
              <a:t>Şi să ne bucurăm nespus!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marea nunta o vei serba</a:t>
            </a:r>
            <a:br/>
            <a:r>
              <a:t>Acolo-n-mpărăţia Ta,</a:t>
            </a:r>
            <a:br/>
            <a:r>
              <a:t>Ce veselie mare-a fi,</a:t>
            </a:r>
            <a:br/>
            <a:r>
              <a:t>Ah! Mire drag, în veşnicii.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Mai este loc la nunta Ta</a:t>
            </a:r>
            <a:br/>
            <a:r>
              <a:t>Unde doresc şi mult aş vrea,</a:t>
            </a:r>
            <a:br/>
            <a:r>
              <a:t>Să fiu chemat de Tin' Isus,</a:t>
            </a:r>
            <a:br/>
            <a:r>
              <a:t>Şi să ne bucurăm nespus!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Aş vrea iubit Isus, aş vrea</a:t>
            </a:r>
            <a:br/>
            <a:r>
              <a:t>Să intru înaintea Ta</a:t>
            </a:r>
            <a:br/>
            <a:r>
              <a:t>În haine albe îmbrăcat,</a:t>
            </a:r>
            <a:br/>
            <a:r>
              <a:t>Ah! Mire drag şi minunat.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Mai este loc la nunta Ta</a:t>
            </a:r>
            <a:br/>
            <a:r>
              <a:t>Unde doresc şi mult aş vrea,</a:t>
            </a:r>
            <a:br/>
            <a:r>
              <a:t>Să fiu chemat de Tin' Isus,</a:t>
            </a:r>
            <a:br/>
            <a:r>
              <a:t>Şi să ne bucurăm nespus!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