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izvor de mângâiere,</a:t>
            </a:r>
            <a:br/>
            <a:r>
              <a:t>La Tine vin încrezător,</a:t>
            </a:r>
            <a:br/>
            <a:r>
              <a:t>Sunt copleşit de-o grea durere</a:t>
            </a:r>
            <a:br/>
            <a:r>
              <a:t>Și-s mistuit de-al ei fior.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Isus azi vin la Tine,</a:t>
            </a:r>
            <a:br/>
            <a:r>
              <a:t>Cu-adânci suspine, la Tine vin.</a:t>
            </a:r>
            <a:br/>
            <a:r>
              <a:t>Iubirea Ta să mă lumine</a:t>
            </a:r>
            <a:br/>
            <a:r>
              <a:t>Și să-mi aduc-al Tău alin.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Isus, izvor de bucurie,</a:t>
            </a:r>
            <a:br/>
            <a:r>
              <a:t>Sunt întristat azi de vrăjmaşi,</a:t>
            </a:r>
            <a:br/>
            <a:r>
              <a:t>Să mă păzeşti să-mi dai tărie</a:t>
            </a:r>
            <a:br/>
            <a:r>
              <a:t>În mâna lor să nu mă laşi!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Ascunde viaţa mea în Tine</a:t>
            </a:r>
            <a:br/>
            <a:r>
              <a:t>Atunci când lupte grele vin,</a:t>
            </a:r>
            <a:br/>
            <a:r>
              <a:t>Căci Tu ai vrut să fii în mine</a:t>
            </a:r>
            <a:br/>
            <a:r>
              <a:t>Izvorul harurilor plin.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