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Isus, m-ai cuprins din necuprins,</a:t>
            </a:r>
            <a:br/>
            <a:r>
              <a:t>O! Isus, viața-n mine ai aprins,</a:t>
            </a:r>
            <a:br/>
            <a:r>
              <a:t>O! Isus, m-ai iubit şi m-ai salvat,</a:t>
            </a:r>
            <a:br/>
            <a:r>
              <a:t>Să fii veşnic, veşnic lăudat!</a:t>
            </a:r>
            <a:br/>
            <a:r>
              <a:t>2. Isus, pentru orbi lumină ai,</a:t>
            </a:r>
            <a:br/>
            <a:r>
              <a:t>O! Isus, celor muţi Tu le dai grai,</a:t>
            </a:r>
            <a:br/>
            <a:r>
              <a:t>O, Isus, şchiopii iarăşi au umblat,</a:t>
            </a:r>
            <a:br/>
            <a:r>
              <a:t>Tu eşti medic, medic minunat!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Isus, eşti Păstor celor pierduţi,</a:t>
            </a:r>
            <a:br/>
            <a:r>
              <a:t>O! Isus, apărător celor micuţi,</a:t>
            </a:r>
            <a:br/>
            <a:r>
              <a:t>O! Isus, din robie ne-ai scăpat,</a:t>
            </a:r>
            <a:br/>
            <a:r>
              <a:t>Să fii veşnic, veşnic lăudat!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