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Isus, pe cruce, răstignit e,</a:t>
            </a:r>
            <a:br/>
            <a:r>
              <a:t>Pentru al nostru greu păcat.</a:t>
            </a:r>
            <a:br/>
            <a:r>
              <a:t>În suferinţă, El Se roagă</a:t>
            </a:r>
            <a:br/>
            <a:r>
              <a:t>Şi rabdă fiind nevinovat.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Ca să ne scape de la moarte,</a:t>
            </a:r>
            <a:br/>
            <a:r>
              <a:t>Isus din cer jos a venit.</a:t>
            </a:r>
            <a:br/>
            <a:r>
              <a:t>În locul meu, răbdat-a toate:</a:t>
            </a:r>
            <a:br/>
            <a:r>
              <a:t>Atât de mult El m-a iubit.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vino azi cu pocăinţă,</a:t>
            </a:r>
            <a:br/>
            <a:r>
              <a:t>Închină-I viaţa ta deplin!</a:t>
            </a:r>
            <a:br/>
            <a:r>
              <a:t>Apoi, urmându-L cu credinţă,</a:t>
            </a:r>
            <a:br/>
            <a:r>
              <a:t>Vei fi cu El în veci. Amin.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