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Isuse, bun Păstor, Tu m-ai păzit;</a:t>
            </a:r>
            <a:br/>
            <a:r>
              <a:t>Cu-al Tău braţ protector, m-ai ocrotit.</a:t>
            </a:r>
            <a:br/>
            <a:r>
              <a:t>Odihnă Tu mi-ai dat, somn liniştit,</a:t>
            </a:r>
            <a:br/>
            <a:r>
              <a:t>Şi-acum m-ai deşteptat, înviorat.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Şi azi, la dreapta mea, vreau să Te ştiu,</a:t>
            </a:r>
            <a:br/>
            <a:r>
              <a:t>Ca, sub privirea Ta, voios să fiu!</a:t>
            </a:r>
            <a:br/>
            <a:r>
              <a:t>Să calc pe drum curat, cu pasul meu;</a:t>
            </a:r>
            <a:br/>
            <a:r>
              <a:t>De rău şi de păcat să fug mereu!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Cuvântu-Ţi luminos să-mi fie far!</a:t>
            </a:r>
            <a:br/>
            <a:r>
              <a:t>Când valu-i furtunos, s-alerg la har!</a:t>
            </a:r>
            <a:br/>
            <a:r>
              <a:t>Cu râvnă să slujesc, în lucrul meu,</a:t>
            </a:r>
            <a:br/>
            <a:r>
              <a:t>Pe Tin' să Te slăvesc, Cuvântul Tău!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