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eu vreau să-Ţi urmez,</a:t>
            </a:r>
            <a:br/>
            <a:r>
              <a:t>Căci Tu pentru mine Te-ai dat.</a:t>
            </a:r>
            <a:br/>
            <a:r>
              <a:t>Şi pe vreme bună, dar şi în furtună,</a:t>
            </a:r>
            <a:br/>
            <a:r>
              <a:t>Isuse, eu vreau să-Ţi urmez.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Isuse, eu vreau să-Ţi urmez,</a:t>
            </a:r>
            <a:br/>
            <a:r>
              <a:t>Căci altul ca Tine nu e:</a:t>
            </a:r>
            <a:br/>
            <a:r>
              <a:t>Tu, în încercare, dai îmbărbătare.</a:t>
            </a:r>
            <a:br/>
            <a:r>
              <a:t>Isuse, eu vreau să-Ţi urmez!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eu vreau să-Ţi urmez,</a:t>
            </a:r>
            <a:br/>
            <a:r>
              <a:t>Căci Viaţa şi Calea Tu eşti.</a:t>
            </a:r>
            <a:br/>
            <a:r>
              <a:t>Să trăiesc ca Tine, lepădat de mine:</a:t>
            </a:r>
            <a:br/>
            <a:r>
              <a:t>Isuse, eu vreau să-Ţi urmez!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Isuse, eu vreau să-Ţi urmez!</a:t>
            </a:r>
            <a:br/>
            <a:r>
              <a:t>Tu ştii: sunt lovit, încercat,</a:t>
            </a:r>
            <a:br/>
            <a:r>
              <a:t>Trec prin suferinţă. Dă-mi Tu biruinţă!</a:t>
            </a:r>
            <a:br/>
            <a:r>
              <a:t>Isuse, eu vreau să-Ţi urmez!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Isuse, eu vreau să-Ţi urmez,</a:t>
            </a:r>
            <a:br/>
            <a:r>
              <a:t>De-aş pierde din lume orice.</a:t>
            </a:r>
            <a:br/>
            <a:r>
              <a:t>Când Te am pe Tine, am supremul bine,</a:t>
            </a:r>
            <a:br/>
            <a:r>
              <a:t>Isuse, eu vreau să-Ţi urmez!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