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 n-am ce să-Ţi aduc</a:t>
            </a:r>
            <a:br/>
            <a:r>
              <a:t>Decât ticăloşia mea;</a:t>
            </a:r>
            <a:br/>
            <a:r>
              <a:t>Şi fără Tine sunt pierdut,</a:t>
            </a:r>
            <a:br/>
            <a:r>
              <a:t>Căci n-am nici o putere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Primeşte-mă cum sunt!</a:t>
            </a:r>
            <a:br/>
            <a:r>
              <a:t>N-am nici un ajutor.</a:t>
            </a:r>
            <a:br/>
            <a:r>
              <a:t>Primeşte-mă, aşa cum sunt!</a:t>
            </a:r>
            <a:br/>
            <a:r>
              <a:t>O! fie-Ţi milă, Doamne!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Eu vreau acum să fiu al Tău,</a:t>
            </a:r>
            <a:br/>
            <a:r>
              <a:t>În mine vreau să Te primesc</a:t>
            </a:r>
            <a:br/>
            <a:r>
              <a:t>Şi inima vreau să Ţi-o dau:</a:t>
            </a:r>
            <a:br/>
            <a:r>
              <a:t>Mi-ajunge-atâta trudă!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Primeşte-mă cum sunt!</a:t>
            </a:r>
            <a:br/>
            <a:r>
              <a:t>N-am nici un ajutor.</a:t>
            </a:r>
            <a:br/>
            <a:r>
              <a:t>Primeşte-mă, aşa cum sunt!</a:t>
            </a:r>
            <a:br/>
            <a:r>
              <a:t>O! fie-Ţi milă, Doamne!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Primeşte-mă cum sunt!</a:t>
            </a:r>
            <a:br/>
            <a:r>
              <a:t>N-am nici un ajutor.</a:t>
            </a:r>
            <a:br/>
            <a:r>
              <a:t>Primeşte-mă, aşa cum sunt!</a:t>
            </a:r>
            <a:br/>
            <a:r>
              <a:t>O! fie-Ţi milă, Doamne!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Călcat-am Doamne voia Ta,</a:t>
            </a:r>
            <a:br/>
            <a:r>
              <a:t>Păcatu-n mine e stăpân.</a:t>
            </a:r>
            <a:br/>
            <a:r>
              <a:t>În mine nu e nimic bun;</a:t>
            </a:r>
            <a:br/>
            <a:r>
              <a:t>Sunt plin tot de păcate!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Primeşte-mă cum sunt!</a:t>
            </a:r>
            <a:br/>
            <a:r>
              <a:t>N-am nici un ajutor.</a:t>
            </a:r>
            <a:br/>
            <a:r>
              <a:t>Primeşte-mă, aşa cum sunt!</a:t>
            </a:r>
            <a:br/>
            <a:r>
              <a:t>O! fie-Ţi milă, Doamne!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O! cât sunt de neputincios</a:t>
            </a:r>
            <a:br/>
            <a:r>
              <a:t>Ispita ca s-o biruiesc!</a:t>
            </a:r>
            <a:br/>
            <a:r>
              <a:t>Când binele eu vreau să-l fac,</a:t>
            </a:r>
            <a:br/>
            <a:r>
              <a:t>Oh! n-am nici o putere.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Primeşte-mă cum sunt!</a:t>
            </a:r>
            <a:br/>
            <a:r>
              <a:t>N-am nici un ajutor.</a:t>
            </a:r>
            <a:br/>
            <a:r>
              <a:t>Primeşte-mă, aşa cum sunt!</a:t>
            </a:r>
            <a:br/>
            <a:r>
              <a:t>O! fie-Ţi milă, Doamne!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Dar sângele Tu Ţi-ai vărsat,</a:t>
            </a:r>
            <a:br/>
            <a:r>
              <a:t>Şi-n el îmi speli păcatul meu,</a:t>
            </a:r>
            <a:br/>
            <a:r>
              <a:t>Şi Duhul Tău cel Sfânt îmi dă</a:t>
            </a:r>
            <a:br/>
            <a:r>
              <a:t>Putere ca să-l birui.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Primeşte-mă cum sunt!</a:t>
            </a:r>
            <a:br/>
            <a:r>
              <a:t>N-am nici un ajutor.</a:t>
            </a:r>
            <a:br/>
            <a:r>
              <a:t>Primeşte-mă, aşa cum sunt!</a:t>
            </a:r>
            <a:br/>
            <a:r>
              <a:t>O! fie-Ţi milă, Doamne!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Primeşte-mă, aşa cum sunt!</a:t>
            </a:r>
            <a:br/>
            <a:r>
              <a:t>Oh! iartă-mi Tu păcatele</a:t>
            </a:r>
            <a:br/>
            <a:r>
              <a:t>Şi dăruieşte-mi harul Tău,</a:t>
            </a:r>
            <a:br/>
            <a:r>
              <a:t>Păcatul ca să-l birui!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