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 scump, izvoru-oricărui bine</a:t>
            </a:r>
            <a:br/>
            <a:r>
              <a:t>Ce se revarsă zilnic peste noi,</a:t>
            </a:r>
            <a:br/>
            <a:r>
              <a:t>În Tine - Cel nespus de minunat</a:t>
            </a:r>
            <a:br/>
            <a:r>
              <a:t>-Comorile Dumnezeirii văd.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Pentru salvarea oii rătăcite,</a:t>
            </a:r>
            <a:br/>
            <a:r>
              <a:t>Nu Ţi-ai cruţat nici chiar viaţa Ta.</a:t>
            </a:r>
            <a:br/>
            <a:r>
              <a:t>Cu-nsângerata-Ţi mână-ai ridicat-o,</a:t>
            </a:r>
            <a:br/>
            <a:r>
              <a:t>I-ai dat viaţă ei, prin moartea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O! bun Păstor, în marea-Ţi bunătate,</a:t>
            </a:r>
            <a:br/>
            <a:r>
              <a:t>Vei duce-o-n cer pe ai Tăi umeri tari.</a:t>
            </a:r>
            <a:br/>
            <a:r>
              <a:t>Cine-ar putea, din mâna Ta, s-o smulgă?</a:t>
            </a:r>
            <a:br/>
            <a:r>
              <a:t>Ce scut puternic e iubirea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