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adâncă-a Tatălui</a:t>
            </a:r>
            <a:br/>
            <a:r>
              <a:t>Nimic nu o măsoară,</a:t>
            </a:r>
            <a:br/>
            <a:r>
              <a:t>Ce-avea mai scump El dărui,</a:t>
            </a:r>
            <a:br/>
            <a:r>
              <a:t>Făcând din noi comoară.</a:t>
            </a:r>
            <a:br/>
            <a:r>
              <a:t>Durere de-nchipuit,</a:t>
            </a:r>
            <a:br/>
            <a:r>
              <a:t>Căci Tatăl Şi-a-ntors Faţa!</a:t>
            </a:r>
            <a:br/>
            <a:r>
              <a:t>Pe Cel ales L-a părăsit,</a:t>
            </a:r>
            <a:br/>
            <a:r>
              <a:t>Iar nouă ne-a dat viaţa.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Fiul răstignit privesc</a:t>
            </a:r>
            <a:br/>
            <a:r>
              <a:t>Păcatul cum îl frânge,</a:t>
            </a:r>
            <a:br/>
            <a:r>
              <a:t>În rând cu cei ce Îl hulesc</a:t>
            </a:r>
            <a:br/>
            <a:r>
              <a:t>Şi vocea mea-L străpunge.</a:t>
            </a:r>
            <a:br/>
            <a:r>
              <a:t>Pe cruce eu Te-am ţintuit,</a:t>
            </a:r>
            <a:br/>
            <a:r>
              <a:t>Iar când Ţi-ai dat suflarea,</a:t>
            </a:r>
            <a:br/>
            <a:r>
              <a:t>Al nopţii chin s-a risipit</a:t>
            </a:r>
            <a:br/>
            <a:r>
              <a:t>Şi ne-ai adus iertarea.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ce-aş putea să mă mândresc</a:t>
            </a:r>
            <a:br/>
            <a:r>
              <a:t>Căci daruri n-am, nici fapte.</a:t>
            </a:r>
            <a:br/>
            <a:r>
              <a:t>Cu învierea-I mă fălesc,</a:t>
            </a:r>
            <a:br/>
            <a:r>
              <a:t>Cu salvatoarea-I moarte.</a:t>
            </a:r>
            <a:br/>
            <a:r>
              <a:t>/: Oh, nu-s de-ajuns spre-a-Ţi mulţumi</a:t>
            </a:r>
            <a:br/>
            <a:r>
              <a:t>Nici cânt, nici osanale!</a:t>
            </a:r>
            <a:br/>
            <a:r>
              <a:t>Isus, cu viaţa Sa plăti</a:t>
            </a:r>
            <a:br/>
            <a:r>
              <a:t>A mea răscumpărare!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