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Iubirea de nespus</a:t>
            </a:r>
            <a:br/>
            <a:r>
              <a:t>A Domnului Isus</a:t>
            </a:r>
            <a:br/>
            <a:r>
              <a:t>Pe toţi mănunchi ne-a înfrăţit</a:t>
            </a:r>
            <a:br/>
            <a:r>
              <a:t>Pe veci chiar ne-a unit.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Acelaşi sânge scump,</a:t>
            </a:r>
            <a:br/>
            <a:r>
              <a:t>Ce a curs din trupu-I sfânt,</a:t>
            </a:r>
            <a:br/>
            <a:r>
              <a:t>Pe toţi deplin ne-a curăţit,</a:t>
            </a:r>
            <a:br/>
            <a:r>
              <a:t>Pe veci ne-a mântuit.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Prin Sfântul Duh uniţi,</a:t>
            </a:r>
            <a:br/>
            <a:r>
              <a:t>Noi toţi ai Lui iubiţi,</a:t>
            </a:r>
            <a:br/>
            <a:r>
              <a:t>Aceeaşi ţintă urmărim:</a:t>
            </a:r>
            <a:br/>
            <a:r>
              <a:t>Ca El să vieţuim.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Cu-ai noştri fraţi iubiţi,</a:t>
            </a:r>
            <a:br/>
            <a:r>
              <a:t>Noi suntem fericiţi</a:t>
            </a:r>
            <a:br/>
            <a:r>
              <a:t>C-Acelaşi scump Mântuitor</a:t>
            </a:r>
            <a:br/>
            <a:r>
              <a:t>E-n dorul tuturor.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O! Doamne Te slăvim</a:t>
            </a:r>
            <a:br/>
            <a:r>
              <a:t>Şi mult îţi mulţumim</a:t>
            </a:r>
            <a:br/>
            <a:r>
              <a:t>Că suntem binecuvântaţi</a:t>
            </a:r>
            <a:br/>
            <a:r>
              <a:t>În “dragostea de fraţi.”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O, vino mai curând,</a:t>
            </a:r>
            <a:br/>
            <a:r>
              <a:t>Ne ia de pe pământ</a:t>
            </a:r>
            <a:br/>
            <a:r>
              <a:t>Să fim, în jurul Tău, slăviţi</a:t>
            </a:r>
            <a:br/>
            <a:r>
              <a:t>Cu toţi ai Tăi iubiţi!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