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Iubirea noastră-i mai frumoasă</a:t>
            </a:r>
            <a:br/>
            <a:r>
              <a:t>Ca orice dragoste sub cer,</a:t>
            </a:r>
            <a:br/>
            <a:r>
              <a:t>Căci toate dragostele pier</a:t>
            </a:r>
            <a:br/>
            <a:r>
              <a:t>A noastră nici de iad nu-i pasă.</a:t>
            </a:r>
            <a:br/>
            <a:r>
              <a:t>Iubirea noastră-i mai curată</a:t>
            </a:r>
            <a:br/>
            <a:r>
              <a:t>Ca orice fir de mărgărit.</a:t>
            </a:r>
            <a:br/>
            <a:r>
              <a:t>/: Căci toate dragostele mint</a:t>
            </a:r>
            <a:br/>
            <a:r>
              <a:t>A noastră însă niciodată.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Iubirea noastră-i mai înaltă</a:t>
            </a:r>
            <a:br/>
            <a:r>
              <a:t>Ca orice templu din vre-un plai,</a:t>
            </a:r>
            <a:br/>
            <a:r>
              <a:t>Căci Piatra cea de sus e-n Rai</a:t>
            </a:r>
            <a:br/>
            <a:r>
              <a:t>Iar pietrele de jos sub daltă.</a:t>
            </a:r>
            <a:br/>
            <a:r>
              <a:t>Iubirea noastră-i mai duioasă</a:t>
            </a:r>
            <a:br/>
            <a:r>
              <a:t>Ca orice plâns de îndrăgostit,</a:t>
            </a:r>
            <a:br/>
            <a:r>
              <a:t>/: Căci nici un mire n-a plătit</a:t>
            </a:r>
            <a:br/>
            <a:r>
              <a:t>Un preţ mai sfânt pentru-o mireasă.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Iubirea noastră e mai vie</a:t>
            </a:r>
            <a:br/>
            <a:r>
              <a:t>Ca apa vie din Elim,</a:t>
            </a:r>
            <a:br/>
            <a:r>
              <a:t>Căci orice clipă când iubim</a:t>
            </a:r>
            <a:br/>
            <a:r>
              <a:t>E un fior din veşnicie.</a:t>
            </a:r>
            <a:br/>
            <a:r>
              <a:t>Iubirea noastră-i mai măiastră</a:t>
            </a:r>
            <a:br/>
            <a:r>
              <a:t>Ca cerul când clipeşte oricui,</a:t>
            </a:r>
            <a:br/>
            <a:r>
              <a:t>/: Dar stelele-s iubirea Lui,</a:t>
            </a:r>
            <a:br/>
            <a:r>
              <a:t>Iar cerul gol, iubirea noastră.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