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Jos pe via Dolorosa, în Ierusalim odat',</a:t>
            </a:r>
            <a:br/>
            <a:r>
              <a:t>Soldați pe străduțe-nguste Îl păzeau,</a:t>
            </a:r>
            <a:br/>
            <a:r>
              <a:t>Dar mulțimea dorea să-L vadă</a:t>
            </a:r>
            <a:br/>
            <a:r>
              <a:t>Pe Cel ce ei la moarte-L condamnau.</a:t>
            </a:r>
            <a:br/>
            <a:r>
              <a:t>Trupul tot Îi era sânge, căci o cruce El purta,</a:t>
            </a:r>
            <a:br/>
            <a:r>
              <a:t>Și de spini era cununa de pe cap</a:t>
            </a:r>
            <a:br/>
            <a:r>
              <a:t>Și cădea la orice pas,</a:t>
            </a:r>
            <a:br/>
            <a:r>
              <a:t>Însoțit de cei ce moartea Îi doreau.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Jos pe Via Dolorosa este-al suferinței drum,</a:t>
            </a:r>
            <a:br/>
            <a:r>
              <a:t>Ca un miel trecea Mesia, Regele!</a:t>
            </a:r>
            <a:br/>
            <a:r>
              <a:t>Sus pe lemn din dragoste,</a:t>
            </a:r>
            <a:br/>
            <a:r>
              <a:t>El va muri pentru mine.</a:t>
            </a:r>
            <a:br/>
            <a:r>
              <a:t>Jos în Via Dolorosa este drumul de durere.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Sus pe drumul Căpățânii, drumul Lui se va sfârși,</a:t>
            </a:r>
            <a:br/>
            <a:r>
              <a:t>Și în cuie trupu-I va fi pironit.</a:t>
            </a:r>
            <a:br/>
            <a:r>
              <a:t>Dar Isus iartă și-acum</a:t>
            </a:r>
            <a:br/>
            <a:r>
              <a:t>Pe cei ce-au pregătit ultimul Său drum.</a:t>
            </a:r>
            <a:br/>
            <a:r>
              <a:t>Tot prin via Dolorosa poate treci și tu acum</a:t>
            </a:r>
            <a:br/>
            <a:r>
              <a:t>Apăsat de tot păcatul tău cumplit,</a:t>
            </a:r>
            <a:br/>
            <a:r>
              <a:t>Dar povara ți-o poate lua</a:t>
            </a:r>
            <a:br/>
            <a:r>
              <a:t>Doar Cel ce a murit pe Golgota.</a:t>
            </a:r>
            <a:br/>
            <a:r>
              <a:t>Jertfit ca un miel, Fiu de Dumnezeu</a:t>
            </a:r>
            <a:br/>
            <a:r>
              <a:t>Cu crucea a urcat pe Golgota.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