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Lângă poarta veşniciei,</a:t>
            </a:r>
            <a:br/>
            <a:r>
              <a:t>Îmi pun faptele-n cântar,</a:t>
            </a:r>
            <a:br/>
            <a:r>
              <a:t>Dar oricât mi-ar fi de bune</a:t>
            </a:r>
            <a:br/>
            <a:r>
              <a:t>Toate fără preţ îmi par.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Doamne, cum să cred, prin fapte</a:t>
            </a:r>
            <a:br/>
            <a:r>
              <a:t>C-aş intra-n cetatea Ta?</a:t>
            </a:r>
            <a:br/>
            <a:r>
              <a:t>Numai harul, numai harul</a:t>
            </a:r>
            <a:br/>
            <a:r>
              <a:t>Singur e salvarea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Doamne, cum să cred, prin fapte</a:t>
            </a:r>
            <a:br/>
            <a:r>
              <a:t>C-aş intra-n cetatea Ta?</a:t>
            </a:r>
            <a:br/>
            <a:r>
              <a:t>Numai harul, numai harul</a:t>
            </a:r>
            <a:br/>
            <a:r>
              <a:t>Singur e salvarea mea!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Iată, din belşugul pâinii,</a:t>
            </a:r>
            <a:br/>
            <a:r>
              <a:t>Ce mi-ai dat-o ne'ncetat,</a:t>
            </a:r>
            <a:br/>
            <a:r>
              <a:t>Câtă mi-am oprit-o mie</a:t>
            </a:r>
            <a:br/>
            <a:r>
              <a:t>Iar la alţii cât am dat?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Doamne, cum să cred, prin fapte</a:t>
            </a:r>
            <a:br/>
            <a:r>
              <a:t>C-aş intra-n cetatea Ta?</a:t>
            </a:r>
            <a:br/>
            <a:r>
              <a:t>Numai harul, numai harul</a:t>
            </a:r>
            <a:br/>
            <a:r>
              <a:t>Singur e salvarea mea!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Iată, din iertarea multă</a:t>
            </a:r>
            <a:br/>
            <a:r>
              <a:t>Care-am tot primit-o eu,</a:t>
            </a:r>
            <a:br/>
            <a:r>
              <a:t>Ce uşor mi-am dat-o mie</a:t>
            </a:r>
            <a:br/>
            <a:r>
              <a:t>Iar la alţii cât de greu!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Doamne, cum să cred, prin fapte</a:t>
            </a:r>
            <a:br/>
            <a:r>
              <a:t>C-aş intra-n cetatea Ta?</a:t>
            </a:r>
            <a:br/>
            <a:r>
              <a:t>Numai harul, numai harul</a:t>
            </a:r>
            <a:br/>
            <a:r>
              <a:t>Singur e salvarea mea!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Iată, din blândeţea dulce,</a:t>
            </a:r>
            <a:br/>
            <a:r>
              <a:t>Care-ntruna am primit,</a:t>
            </a:r>
            <a:br/>
            <a:r>
              <a:t>Cât de larg am fost cu mine</a:t>
            </a:r>
            <a:br/>
            <a:r>
              <a:t>Iar cu alţii ce zgârcit!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Doamne, cum să cred, prin fapte</a:t>
            </a:r>
            <a:br/>
            <a:r>
              <a:t>C-aş intra-n cetatea Ta?</a:t>
            </a:r>
            <a:br/>
            <a:r>
              <a:t>Numai harul, numai harul</a:t>
            </a:r>
            <a:br/>
            <a:r>
              <a:t>Singur e salvarea mea!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Şi, din marea-mi datorie,</a:t>
            </a:r>
            <a:br/>
            <a:r>
              <a:t>Chiar puţinul ce l-am dat,</a:t>
            </a:r>
            <a:br/>
            <a:r>
              <a:t>Doamne, cât e cu mândrie</a:t>
            </a:r>
            <a:br/>
            <a:r>
              <a:t>Şi cu laude-ntinat!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