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Lăudați pe Domnul, voi, cei mântuiți </a:t>
            </a:r>
            <a:br/>
            <a:r>
              <a:t>Și slăvitu-I Nume pururea vestiți.</a:t>
            </a:r>
            <a:br/>
            <a:r>
              <a:t>Lăudați pe Domnul, voi, cei înviați!</a:t>
            </a:r>
            <a:br/>
            <a:r>
              <a:t>Prin trăirea voastră voia-I să-nălțați!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Lăudați pe Domnul!</a:t>
            </a:r>
            <a:br/>
            <a:r>
              <a:t>Lăudați pe Domnul!</a:t>
            </a:r>
            <a:br/>
            <a:r>
              <a:t>Lăudați pe Domnul! Amin!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Lăudați pe Domnul prin cuvânt și cânt!</a:t>
            </a:r>
            <a:br/>
            <a:r>
              <a:t>Spuneți cu tărie adevăru-I sfânt!</a:t>
            </a:r>
            <a:br/>
            <a:r>
              <a:t>Lăudați pe Domnul și-L slujiți mereu!</a:t>
            </a:r>
            <a:br/>
            <a:r>
              <a:t>Harul Lui v-ajută când urcușu-i greu.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Lăudați pe Domnul!</a:t>
            </a:r>
            <a:br/>
            <a:r>
              <a:t>Lăudați pe Domnul!</a:t>
            </a:r>
            <a:br/>
            <a:r>
              <a:t>Lăudați pe Domnul! Amin!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Lăudați pe Domnul când pe cer sunt nori,</a:t>
            </a:r>
            <a:br/>
            <a:r>
              <a:t>Când cu spini e calea, când trăiți fiori.</a:t>
            </a:r>
            <a:br/>
            <a:r>
              <a:t>Lăudați pe Domnul! Altă slujbă nu-i</a:t>
            </a:r>
            <a:br/>
            <a:r>
              <a:t>Mai desăvârșită ca slăvirea Lui!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Lăudați pe Domnul!</a:t>
            </a:r>
            <a:br/>
            <a:r>
              <a:t>Lăudați pe Domnul!</a:t>
            </a:r>
            <a:br/>
            <a:r>
              <a:t>Lăudați pe Domnul! Amin!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