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cine să plecăm?</a:t>
            </a:r>
            <a:br/>
            <a:r>
              <a:t>Pustiu urât e lumea.</a:t>
            </a:r>
            <a:br/>
            <a:r>
              <a:t>Sub mreaja lui Satan,</a:t>
            </a:r>
            <a:br/>
            <a:r>
              <a:t>E laţ amăgitor.</a:t>
            </a:r>
            <a:br/>
            <a:r>
              <a:t>Zidi-vom oare noi</a:t>
            </a:r>
            <a:br/>
            <a:r>
              <a:t>Pe nisip casa noastră?</a:t>
            </a:r>
            <a:br/>
            <a:r>
              <a:t>/: Rămânem lângă Tine,</a:t>
            </a:r>
            <a:br/>
            <a:r>
              <a:t>Scump Mântuitor.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cine să plecăm?</a:t>
            </a:r>
            <a:br/>
            <a:r>
              <a:t>Cin' să ne dea ca Tine</a:t>
            </a:r>
            <a:br/>
            <a:r>
              <a:t>Cuvintele luminii,</a:t>
            </a:r>
            <a:br/>
            <a:r>
              <a:t>Ape Vii din cer?</a:t>
            </a:r>
            <a:br/>
            <a:r>
              <a:t>Ni-e sufletu-nsetat</a:t>
            </a:r>
            <a:br/>
            <a:r>
              <a:t>După Izvorul Vieţii;</a:t>
            </a:r>
            <a:br/>
            <a:r>
              <a:t>/: Rămânem lângă Tine,</a:t>
            </a:r>
            <a:br/>
            <a:r>
              <a:t>Scump Mântuitor.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cine să plecăm?</a:t>
            </a:r>
            <a:br/>
            <a:r>
              <a:t>Cine-ar putea ca Tine</a:t>
            </a:r>
            <a:br/>
            <a:r>
              <a:t>În încercări, necazuri,</a:t>
            </a:r>
            <a:br/>
            <a:r>
              <a:t>Mângâieri să dea?</a:t>
            </a:r>
            <a:br/>
            <a:r>
              <a:t>Tu legi a-noastre răni,</a:t>
            </a:r>
            <a:br/>
            <a:r>
              <a:t>Ne potoleşti durerea.</a:t>
            </a:r>
            <a:br/>
            <a:r>
              <a:t>/: Rămânem lângă Tine,</a:t>
            </a:r>
            <a:br/>
            <a:r>
              <a:t>Scump Mântuitor.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cine să plecăm?</a:t>
            </a:r>
            <a:br/>
            <a:r>
              <a:t>Ca Tine nimeni altul</a:t>
            </a:r>
            <a:br/>
            <a:r>
              <a:t>De noi nu se-ngrijeşte;</a:t>
            </a:r>
            <a:br/>
            <a:r>
              <a:t>O, cât ne iubeşti!</a:t>
            </a:r>
            <a:br/>
            <a:r>
              <a:t>În inimă ne porţi,</a:t>
            </a:r>
            <a:br/>
            <a:r>
              <a:t>Pe viaţă şi pe moarte.</a:t>
            </a:r>
            <a:br/>
            <a:r>
              <a:t>/: Rămânem lângă Tine,</a:t>
            </a:r>
            <a:br/>
            <a:r>
              <a:t>Scump Mântuitor.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