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miezul nopţii va veni,</a:t>
            </a:r>
            <a:br/>
            <a:r>
              <a:t>Isus, cu pas domol</a:t>
            </a:r>
            <a:br/>
            <a:r>
              <a:t>Şi vai de cel ce-l va găsi</a:t>
            </a:r>
            <a:br/>
            <a:r>
              <a:t>Pierdut, cu suflet gol!</a:t>
            </a:r>
            <a:br/>
            <a:r>
              <a:t>/: O lumea asta de nevoi,</a:t>
            </a:r>
            <a:br/>
            <a:r>
              <a:t>Cum a orbit acum,</a:t>
            </a:r>
            <a:br/>
            <a:r>
              <a:t>Crezând că ziua de apoi,</a:t>
            </a:r>
            <a:br/>
            <a:r>
              <a:t>A-ntârziat pe drum.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fiecare-n lucrul lui,</a:t>
            </a:r>
            <a:br/>
            <a:r>
              <a:t>Să-şi pună-al vieţii gând</a:t>
            </a:r>
            <a:br/>
            <a:r>
              <a:t>Şi să-l arate Domnului</a:t>
            </a:r>
            <a:br/>
            <a:r>
              <a:t>Când va veni curând.</a:t>
            </a:r>
            <a:br/>
            <a:r>
              <a:t>/: Din somn treziţi-vă, sculaţi,</a:t>
            </a:r>
            <a:br/>
            <a:r>
              <a:t>Căci vă pândesc dureri</a:t>
            </a:r>
            <a:br/>
            <a:r>
              <a:t>Şi unul pe-altul vă-ndemnaţi,</a:t>
            </a:r>
            <a:br/>
            <a:r>
              <a:t>La sfinte privegheri.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Deci suflete fii gata, treaz,</a:t>
            </a:r>
            <a:br/>
            <a:r>
              <a:t>O clipă nu dormi,</a:t>
            </a:r>
            <a:br/>
            <a:r>
              <a:t>Căci vine Mirele chiar azi</a:t>
            </a:r>
            <a:br/>
            <a:r>
              <a:t>Şi daru-ţi vei primi.</a:t>
            </a:r>
            <a:br/>
            <a:r>
              <a:t>/: Venirea Lui s-apropiat,</a:t>
            </a:r>
            <a:br/>
            <a:r>
              <a:t>Iată-L judecând.</a:t>
            </a:r>
            <a:br/>
            <a:r>
              <a:t>Deci suflete ţin'-te curat,</a:t>
            </a:r>
            <a:br/>
            <a:r>
              <a:t>Căci poţi cădea oricând.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