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 şi mulţumire</a:t>
            </a:r>
            <a:br/>
            <a:r>
              <a:t>Îţi aducem ne-ncetat</a:t>
            </a:r>
            <a:br/>
            <a:r>
              <a:t>Doamne, pentru-a Ta jertfire</a:t>
            </a:r>
            <a:br/>
            <a:r>
              <a:t>Care ne-a răscumpărat,</a:t>
            </a:r>
            <a:br/>
            <a:r>
              <a:t>Laudă, laudă,</a:t>
            </a:r>
            <a:br/>
            <a:r>
              <a:t>Îţi aducem ne-ncetat,</a:t>
            </a:r>
            <a:br/>
            <a:r>
              <a:t>Doamne, pentru a Ta jertfire</a:t>
            </a:r>
            <a:br/>
            <a:r>
              <a:t>Care ne-a răscumpărat.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Laudă şi închinare</a:t>
            </a:r>
            <a:br/>
            <a:r>
              <a:t>Ţie-Ți datorăm deplin,</a:t>
            </a:r>
            <a:br/>
            <a:r>
              <a:t>Doamne, pentru-a Ta-ndurare</a:t>
            </a:r>
            <a:br/>
            <a:r>
              <a:t>Până-n veci, amin, amin!</a:t>
            </a:r>
            <a:br/>
            <a:r>
              <a:t>Laudă, laudă,</a:t>
            </a:r>
            <a:br/>
            <a:r>
              <a:t>Ţie-Ţi datorăm deplin,</a:t>
            </a:r>
            <a:br/>
            <a:r>
              <a:t>Doamne, pentru-a Ta-ndurare,</a:t>
            </a:r>
            <a:br/>
            <a:r>
              <a:t>Până-n veci amin, amin.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