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Luminat de-Adevăr şi Iubire,</a:t>
            </a:r>
            <a:br/>
            <a:r>
              <a:t>Luminat de Preasfântul Cuvânt</a:t>
            </a:r>
            <a:br/>
            <a:r>
              <a:t>/: Vreau Isuse, cu-ntreaga-mi simţire,</a:t>
            </a:r>
            <a:br/>
            <a:r>
              <a:t>Vreau aşa să-Ţi slujesc pe pământ!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Dezlegat de-omenească părere</a:t>
            </a:r>
            <a:br/>
            <a:r>
              <a:t>Și-alipit doar de Sfântul Cuvânt,</a:t>
            </a:r>
            <a:br/>
            <a:r>
              <a:t>/: Vreau Isuse, cu-ntreaga-mi putere,</a:t>
            </a:r>
            <a:br/>
            <a:r>
              <a:t>Vreau aşa să-Ţi slujesc pe pământ!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De-a minciunii turbată furie</a:t>
            </a:r>
            <a:br/>
            <a:r>
              <a:t>Eu m-ascund în preasfântul Cuvânt,</a:t>
            </a:r>
            <a:br/>
            <a:r>
              <a:t>/: Căci Isus, vreau întreg numai Ţie,</a:t>
            </a:r>
            <a:br/>
            <a:r>
              <a:t>Vreau aşa să-Ţi slujesc pe pământ!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Vreau aprins de iubirea Ta mare,</a:t>
            </a:r>
            <a:br/>
            <a:r>
              <a:t>Vreau să-nalţ al vieţii Cuvânt,</a:t>
            </a:r>
            <a:br/>
            <a:r>
              <a:t>/: Vreau să ard în preasfânta-Ţi lucrare,</a:t>
            </a:r>
            <a:br/>
            <a:r>
              <a:t>Vreau aşa să-Ţi slujesc pe pământ!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Până când Tu veni-vei Isuse</a:t>
            </a:r>
            <a:br/>
            <a:r>
              <a:t>Să-mplineşti tot ce-ai spus prin Cuvânt,</a:t>
            </a:r>
            <a:br/>
            <a:r>
              <a:t>/: În a Tale-adevăruri nespuse</a:t>
            </a:r>
            <a:br/>
            <a:r>
              <a:t>Să trăiesc, să-Ţi slujesc pe pământ!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