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Măreţul har m-a mântuit</a:t>
            </a:r>
            <a:br/>
            <a:r>
              <a:t>Pe mine din păcat.</a:t>
            </a:r>
            <a:br/>
            <a:r>
              <a:t>/: Pierdut eram, dar m-a găsit,</a:t>
            </a:r>
            <a:br/>
            <a:r>
              <a:t>De moarte m-a scăpat.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Măreţul har m-a învăţat</a:t>
            </a:r>
            <a:br/>
            <a:r>
              <a:t>S-o rup cu orice rău.</a:t>
            </a:r>
            <a:br/>
            <a:r>
              <a:t>/: Ce scump mi-e azi tot harul dat,</a:t>
            </a:r>
            <a:br/>
            <a:r>
              <a:t>Trăiesc prin El mereu.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Dureri, batjocuri, prigoniri,</a:t>
            </a:r>
            <a:br/>
            <a:r>
              <a:t>Adese-am întâlnit;</a:t>
            </a:r>
            <a:br/>
            <a:r>
              <a:t>/: Prin harul marii Lui iubiri,</a:t>
            </a:r>
            <a:br/>
            <a:r>
              <a:t>Eu toate-am biruit.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Prin har ajunge-voi în cer,</a:t>
            </a:r>
            <a:br/>
            <a:r>
              <a:t>Cu slavă îmbrăcat</a:t>
            </a:r>
            <a:br/>
            <a:r>
              <a:t>/: Şi voi slăvi, în veşnicii,</a:t>
            </a:r>
            <a:br/>
            <a:r>
              <a:t>Pe Cel ce har mi-a dat.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