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Mărire îţi aducem Ţie, Doamne,</a:t>
            </a:r>
            <a:br/>
            <a:r>
              <a:t>Căci numai Ţie toată se cuvine;</a:t>
            </a:r>
            <a:br/>
            <a:r>
              <a:t>Cu laude acum voioşi Te-nălţăm</a:t>
            </a:r>
            <a:br/>
            <a:r>
              <a:t>Pe Tine, Miel Sfânt, 'junghiat pentru noi.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Te-adoră fericite-a-noastre inimi</a:t>
            </a:r>
            <a:br/>
            <a:r>
              <a:t>Pe Tine, preamărit acum în ceruri,</a:t>
            </a:r>
            <a:br/>
            <a:r>
              <a:t>Cu slavă îmbrăcat pe tronul ceresc,</a:t>
            </a:r>
            <a:br/>
            <a:r>
              <a:t>Pe fruntea-Ţi strălucind al soarelui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Frumos vei străluci Tu, scump Luceafăr,</a:t>
            </a:r>
            <a:br/>
            <a:r>
              <a:t>Când vălul vremii dat va fi deoparte.</a:t>
            </a:r>
            <a:br/>
            <a:r>
              <a:t>Cereasca-Ţi frumuseţe mult vom privi.</a:t>
            </a:r>
            <a:br/>
            <a:r>
              <a:t>Cu Tine-asemeni noi, ai Tăi, toţi vom fi.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Putere, cinste, slavă, stăpânire</a:t>
            </a:r>
            <a:br/>
            <a:r>
              <a:t>Ţi-aducem azi cu inimi fericite;</a:t>
            </a:r>
            <a:br/>
            <a:r>
              <a:t>Acum şi-n veci noi toţi cu drag Te-om slăvi,</a:t>
            </a:r>
            <a:br/>
            <a:r>
              <a:t>Pe Tine, Miel Sfânt, 'junghiat pentru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