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M-ai găsit pe un drum părăsit</a:t>
            </a:r>
            <a:br/>
            <a:r>
              <a:t>În a lumii noroi prăbușit,</a:t>
            </a:r>
            <a:br/>
            <a:r>
              <a:t>Brațul Tău sfânt Isus m-a luat,</a:t>
            </a:r>
            <a:br/>
            <a:r>
              <a:t>Din păcat, de noroi m-ai spălat.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sunt eu să privești Tu la mine,</a:t>
            </a:r>
            <a:br/>
            <a:r>
              <a:t>Am iubit doar păcatul în lume.</a:t>
            </a:r>
            <a:br/>
            <a:r>
              <a:t>Pentru mine Isus Te-ai jertfit,</a:t>
            </a:r>
            <a:br/>
            <a:r>
              <a:t>Domnul meu, cât de mult m-ai iubit!</a:t>
            </a:r>
            <a:br/>
            <a:r>
              <a:t>/: Sunt o mână de țărână,</a:t>
            </a:r>
            <a:br/>
            <a:r>
              <a:t>Dar Te laud, Doamne!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Numai Tu m-ai văzut prăbușit</a:t>
            </a:r>
            <a:br/>
            <a:r>
              <a:t>În păcat, de Satan rău lovit,</a:t>
            </a:r>
            <a:br/>
            <a:r>
              <a:t>Tu, Isus, rănile mi-ai legat,</a:t>
            </a:r>
            <a:br/>
            <a:r>
              <a:t>Suferința cea grea mi-ai luat.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Am văzut cum senini ochii Tăi</a:t>
            </a:r>
            <a:br/>
            <a:r>
              <a:t>Cu iubire-au privit spre ai mei,</a:t>
            </a:r>
            <a:br/>
            <a:r>
              <a:t>Cu al Tău glas duios mi-ai vorbit,</a:t>
            </a:r>
            <a:br/>
            <a:r>
              <a:t>Te salvez, fiindcă mult te-am iubit.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a mea inima a intrat</a:t>
            </a:r>
            <a:br/>
            <a:r>
              <a:t>Salvatorul cel Sfânt, minunat.</a:t>
            </a:r>
            <a:br/>
            <a:r>
              <a:t>O lumină-i de-acum viața mea,</a:t>
            </a:r>
            <a:br/>
            <a:r>
              <a:t>Duhul Sfânt mi-a umplut inima.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