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M-am depărtat de Dumnezeu;</a:t>
            </a:r>
            <a:br/>
            <a:r>
              <a:t>Azi vin acasă!</a:t>
            </a:r>
            <a:br/>
            <a:r>
              <a:t>Trăiam în păcatul meu;</a:t>
            </a:r>
            <a:br/>
            <a:r>
              <a:t>Azi vin acasă!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 vin, astăzi vin,</a:t>
            </a:r>
            <a:br/>
            <a:r>
              <a:t>Nu mai rătăcesc!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Pierdut-am mulţi ani preţioşi;</a:t>
            </a:r>
            <a:br/>
            <a:r>
              <a:t>Azi vin acasă!</a:t>
            </a:r>
            <a:br/>
            <a:r>
              <a:t>Cu lacrimi, ca un păcătos,</a:t>
            </a:r>
            <a:br/>
            <a:r>
              <a:t>Azi vin acasă!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 vin, astăzi vin,</a:t>
            </a:r>
            <a:br/>
            <a:r>
              <a:t>Nu mai rătăcesc!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M-am dezgustat de viaţa mea;</a:t>
            </a:r>
            <a:br/>
            <a:r>
              <a:t>Azi vin acasă!</a:t>
            </a:r>
            <a:br/>
            <a:r>
              <a:t>Al Tău braţ e mereu deschis;</a:t>
            </a:r>
            <a:br/>
            <a:r>
              <a:t>Azi vin acasă!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 vin, astăzi vin,</a:t>
            </a:r>
            <a:br/>
            <a:r>
              <a:t>Nu mai rătăcesc!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