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Mai lângă Domnul meu, mai lângă El</a:t>
            </a:r>
            <a:br/>
            <a:r>
              <a:t>Cu toate că e greu necazul meu,</a:t>
            </a:r>
            <a:br/>
            <a:r>
              <a:t>Cântarea mea va fi:</a:t>
            </a:r>
            <a:br/>
            <a:r>
              <a:t>Mai lângă Domnul meu!</a:t>
            </a:r>
            <a:br/>
            <a:r>
              <a:t>Mai lângă Domnul meu, mai lângă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Chiar singur dac-aş fi pe-ntuneric,</a:t>
            </a:r>
            <a:br/>
            <a:r>
              <a:t>Capul pe-o piatră de mi-aş odihni,</a:t>
            </a:r>
            <a:br/>
            <a:r>
              <a:t>În visul meu aş fi</a:t>
            </a:r>
            <a:br/>
            <a:r>
              <a:t>Mai lângă Domnul meu!</a:t>
            </a:r>
            <a:br/>
            <a:r>
              <a:t>Mai lângă Domnul meu, mai lângă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Apoi, trezindu-mă din somnul meu,</a:t>
            </a:r>
            <a:br/>
            <a:r>
              <a:t>Pe Domnul voi slăvi, căci m-a păzit.</a:t>
            </a:r>
            <a:br/>
            <a:r>
              <a:t>Şi-atunci eu vreau să fiu</a:t>
            </a:r>
            <a:br/>
            <a:r>
              <a:t>Mai lângă Domnul meu!</a:t>
            </a:r>
            <a:br/>
            <a:r>
              <a:t>Mai lângă Domnul meu, mai lângă El!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Orice-ntristare e o –nştiinţare</a:t>
            </a:r>
            <a:br/>
            <a:r>
              <a:t>Ca noi să ne-ndreptăm spre Dumnezeu.</a:t>
            </a:r>
            <a:br/>
            <a:r>
              <a:t>Necazurile spun:</a:t>
            </a:r>
            <a:br/>
            <a:r>
              <a:t>Mai lângă Domnul meu!</a:t>
            </a:r>
            <a:br/>
            <a:r>
              <a:t>Mai lângă Domnul meu, mai lângă 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Sus inima, voi, toţi cei întristaţi,</a:t>
            </a:r>
            <a:br/>
            <a:r>
              <a:t>Căci Domnul este plin de-ndurare!</a:t>
            </a:r>
            <a:br/>
            <a:r>
              <a:t>Cântaţi şi voi cu noi:</a:t>
            </a:r>
            <a:br/>
            <a:r>
              <a:t>Mai lângă Domnul meu!</a:t>
            </a:r>
            <a:br/>
            <a:r>
              <a:t>Mai lângă Domnul meu, mai lângă El!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Încă puţin si-apoi se vor sfârşi</a:t>
            </a:r>
            <a:br/>
            <a:r>
              <a:t>Şi chinuri şi dureri şi-orice suspin,</a:t>
            </a:r>
            <a:br/>
            <a:r>
              <a:t>Căci Domnul va veni</a:t>
            </a:r>
            <a:br/>
            <a:r>
              <a:t>Şi ne va lua cu El</a:t>
            </a:r>
            <a:br/>
            <a:r>
              <a:t>Şi chipul Lui în noi va străluci.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El ne-nţelege azi, când suferim,</a:t>
            </a:r>
            <a:br/>
            <a:r>
              <a:t>Căci El a suferit pe-acest pământ.</a:t>
            </a:r>
            <a:br/>
            <a:r>
              <a:t>Deşi e-n slavă azi,</a:t>
            </a:r>
            <a:br/>
            <a:r>
              <a:t>El este lângă noi:</a:t>
            </a:r>
            <a:br/>
            <a:r>
              <a:t>Ne mângâie-n dureri cu harul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