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Mai ’nainte de veşnicii,</a:t>
            </a:r>
            <a:br/>
            <a:r>
              <a:t>În Tine Tatăl ne-a ales.</a:t>
            </a:r>
            <a:br/>
            <a:r>
              <a:t>În Tine, Preaiubitul Său,</a:t>
            </a:r>
            <a:br/>
            <a:r>
              <a:t>Isuse, Ţie, El ne-a dat.</a:t>
            </a:r>
            <a:br/>
            <a:r>
              <a:t>Noi suntem azi mireasa Ta,</a:t>
            </a:r>
            <a:br/>
            <a:r>
              <a:t>În Tine toţi ne-ncredem azi,</a:t>
            </a:r>
            <a:br/>
            <a:r>
              <a:t>Putere zilnic Tu ne dai</a:t>
            </a:r>
            <a:br/>
            <a:r>
              <a:t>Ca să trăim spre slava 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Tu eşti acum în ceruri sus,</a:t>
            </a:r>
            <a:br/>
            <a:r>
              <a:t>Fiul de Tatăl prea iubit</a:t>
            </a:r>
            <a:br/>
            <a:r>
              <a:t>Şi jertfa Ta Te-a arătat</a:t>
            </a:r>
            <a:br/>
            <a:r>
              <a:t>Plin de iubire şi de har.</a:t>
            </a:r>
            <a:br/>
            <a:r>
              <a:t>De-aceea toţi Te preamărim,</a:t>
            </a:r>
            <a:br/>
            <a:r>
              <a:t>Căci pentru noi ai fost ’junghiat,</a:t>
            </a:r>
            <a:br/>
            <a:r>
              <a:t>Şi mântuiţi suntem acum</a:t>
            </a:r>
            <a:br/>
            <a:r>
              <a:t>Prin scumpu-Ţi sânge ce-ai vărsat.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 Tine, Tatăl nostru scump</a:t>
            </a:r>
            <a:br/>
            <a:r>
              <a:t>Ne-a arătat iubirea Sa.</a:t>
            </a:r>
            <a:br/>
            <a:r>
              <a:t>Ce fericiţi suntem privind</a:t>
            </a:r>
            <a:br/>
            <a:r>
              <a:t>Azi slava Lui pe faţa Ta!</a:t>
            </a:r>
            <a:br/>
            <a:r>
              <a:t>Îţi dăm mărire-n veci de veci,</a:t>
            </a:r>
            <a:br/>
            <a:r>
              <a:t>Căci prin a-Tale suferinţi,</a:t>
            </a:r>
            <a:br/>
            <a:r>
              <a:t>Noi, fericire-am dobândit:</a:t>
            </a:r>
            <a:br/>
            <a:r>
              <a:t>Isuse, fii în veci slăvit!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Tu Însuţi vei veni curând,</a:t>
            </a:r>
            <a:br/>
            <a:r>
              <a:t>Ca să ne iei cu Tine-n cer</a:t>
            </a:r>
            <a:br/>
            <a:r>
              <a:t>Şi-n casa Tatălui Ceresc</a:t>
            </a:r>
            <a:br/>
            <a:r>
              <a:t>Să fim cu Tine-n veci de veci.</a:t>
            </a:r>
            <a:br/>
            <a:r>
              <a:t>Ce fericiţi vom fi atunci,</a:t>
            </a:r>
            <a:br/>
            <a:r>
              <a:t>Scăpaţi de griji şi de păcat!</a:t>
            </a:r>
            <a:br/>
            <a:r>
              <a:t>Răpiţi de frumuseţea Ta,</a:t>
            </a:r>
            <a:br/>
            <a:r>
              <a:t>Te vom slăvi neîncetat.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