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Mi-a spus Isus că m-a ales</a:t>
            </a:r>
            <a:br/>
            <a:r>
              <a:t>În grădina Lui o floare,</a:t>
            </a:r>
            <a:br/>
            <a:r>
              <a:t>Dar vânturile reci de iarnă</a:t>
            </a:r>
            <a:br/>
            <a:r>
              <a:t>Mi-a veștejit culoarea.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Mi-a spus Isus că m-a ales</a:t>
            </a:r>
            <a:br/>
            <a:r>
              <a:t>O floare minunată</a:t>
            </a:r>
            <a:br/>
            <a:r>
              <a:t>Să-nveselesc cu-al meu parfum</a:t>
            </a:r>
            <a:br/>
            <a:r>
              <a:t>Inima-ndurerată.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Mi-a spus Isus că m-a ales</a:t>
            </a:r>
            <a:br/>
            <a:r>
              <a:t>O floare prea-iubită,</a:t>
            </a:r>
            <a:br/>
            <a:r>
              <a:t>Dar să-mi păstrez pân' la sfârșit</a:t>
            </a:r>
            <a:br/>
            <a:r>
              <a:t>Haina neprihănită.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Mi-a spus Isus că m-a ales</a:t>
            </a:r>
            <a:br/>
            <a:r>
              <a:t>Un crin frumos din văi,</a:t>
            </a:r>
            <a:br/>
            <a:r>
              <a:t>Dar oameni neștiutori și răi</a:t>
            </a:r>
            <a:br/>
            <a:r>
              <a:t>Mă-mproșcă cu noroi.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Curând Isus iar va veni</a:t>
            </a:r>
            <a:br/>
            <a:r>
              <a:t>Ca să-și culeagă crinii</a:t>
            </a:r>
            <a:br/>
            <a:r>
              <a:t>Să-i ducă-n casa Lui de fildeș</a:t>
            </a:r>
            <a:br/>
            <a:r>
              <a:t>Să nu-i rupă străini.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Nu vrei să fi și tu o floare</a:t>
            </a:r>
            <a:br/>
            <a:r>
              <a:t>În grădina Lui frumoasă?</a:t>
            </a:r>
            <a:br/>
            <a:r>
              <a:t>Isus ar vrea, putere are</a:t>
            </a:r>
            <a:br/>
            <a:r>
              <a:t>Dar n-o să te silească.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Nu vrei să fi și tu o floare</a:t>
            </a:r>
            <a:br/>
            <a:r>
              <a:t>În grădina Lui frumoasă?</a:t>
            </a:r>
            <a:br/>
            <a:r>
              <a:t>Isus ar vrea, putere are,</a:t>
            </a:r>
            <a:br/>
            <a:r>
              <a:t>Dar ție nici nu-ți pasă.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