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Mie-atât mi-a mai rămas</a:t>
            </a:r>
            <a:br/>
            <a:r>
              <a:t>Să mă-ncred în Dumnezeu,</a:t>
            </a:r>
            <a:br/>
            <a:r>
              <a:t>Să-L ascult şi, pas cu pas,</a:t>
            </a:r>
            <a:br/>
            <a:r>
              <a:t>Să fiu după placul Său.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Pot totul prin Isus,</a:t>
            </a:r>
            <a:br/>
            <a:r>
              <a:t>El e tăria mea;</a:t>
            </a:r>
            <a:br/>
            <a:r>
              <a:t>Ies învingător prin El,</a:t>
            </a:r>
            <a:br/>
            <a:r>
              <a:t>Fie lupta cât de grea.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Vânturi mari de s-ar stârni,</a:t>
            </a:r>
            <a:br/>
            <a:r>
              <a:t>- Totu-n jur de-ar dărâma -</a:t>
            </a:r>
            <a:br/>
            <a:r>
              <a:t>Nu mă vor putea clinti</a:t>
            </a:r>
            <a:br/>
            <a:r>
              <a:t>De pe temelia mea.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Pot totul prin Isus,</a:t>
            </a:r>
            <a:br/>
            <a:r>
              <a:t>El e tăria mea;</a:t>
            </a:r>
            <a:br/>
            <a:r>
              <a:t>Ies învingător prin El,</a:t>
            </a:r>
            <a:br/>
            <a:r>
              <a:t>Fie lupta cât de grea.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De-ar ieşi-naintea mea</a:t>
            </a:r>
            <a:br/>
            <a:r>
              <a:t>Iadu-ntreg 'spăimântător,</a:t>
            </a:r>
            <a:br/>
            <a:r>
              <a:t>Tot mai tare-i dreapta Sa</a:t>
            </a:r>
            <a:br/>
            <a:r>
              <a:t>Şi mă scoate-nvingător.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Pot totul prin Isus,</a:t>
            </a:r>
            <a:br/>
            <a:r>
              <a:t>El e tăria mea;</a:t>
            </a:r>
            <a:br/>
            <a:r>
              <a:t>Ies învingător prin El,</a:t>
            </a:r>
            <a:br/>
            <a:r>
              <a:t>Fie lupta cât de grea.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Înainte tot mereu,</a:t>
            </a:r>
            <a:br/>
            <a:r>
              <a:t>Orice mi s-ar întâmpla!</a:t>
            </a:r>
            <a:br/>
            <a:r>
              <a:t>Mă-nsoţeşte El mereu,</a:t>
            </a:r>
            <a:br/>
            <a:r>
              <a:t>Pentru mine va lupta.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Pot totul prin Isus,</a:t>
            </a:r>
            <a:br/>
            <a:r>
              <a:t>El e tăria mea;</a:t>
            </a:r>
            <a:br/>
            <a:r>
              <a:t>Ies învingător prin El,</a:t>
            </a:r>
            <a:br/>
            <a:r>
              <a:t>Fie lupta cât de grea.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