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„N-auzi furtuna, Isuse,</a:t>
            </a:r>
            <a:br/>
            <a:r>
              <a:t>Cum vâjâie de cumplit?</a:t>
            </a:r>
            <a:br/>
            <a:r>
              <a:t>Poruncă dă-i să-nceteze!</a:t>
            </a:r>
            <a:br/>
            <a:r>
              <a:t>O, scapă-ne că pierim!"</a:t>
            </a:r>
            <a:br/>
            <a:r>
              <a:t>Dar Domnul nu Se deşteaptă,</a:t>
            </a:r>
            <a:br/>
            <a:r>
              <a:t>Iar valul mugeşte crunt.</a:t>
            </a:r>
            <a:br/>
            <a:r>
              <a:t>„Trezeşte-Te-n grabă, Doamne!</a:t>
            </a:r>
            <a:br/>
            <a:r>
              <a:t>Nu ne lăsa să pierim!"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Domnul atunci ceartă marea.</a:t>
            </a:r>
            <a:br/>
            <a:r>
              <a:t>„Taci, îţi spun!"</a:t>
            </a:r>
            <a:br/>
            <a:r>
              <a:t>Furtuna-ndată opreşte</a:t>
            </a:r>
            <a:br/>
            <a:r>
              <a:t>Cu-al Său glas. (bis)</a:t>
            </a:r>
            <a:br/>
            <a:r>
              <a:t>Chiar norii El risipeşte</a:t>
            </a:r>
            <a:br/>
            <a:r>
              <a:t>Cu-al Său glas.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Şi inima mea des trece</a:t>
            </a:r>
            <a:br/>
            <a:r>
              <a:t>Prin valuri de încercări;</a:t>
            </a:r>
            <a:br/>
            <a:r>
              <a:t>Furtuna vuieşte-ntruna,</a:t>
            </a:r>
            <a:br/>
            <a:r>
              <a:t>Vuieşte îngrozitor.</a:t>
            </a:r>
            <a:br/>
            <a:r>
              <a:t>Puterea mă părăseşte,</a:t>
            </a:r>
            <a:br/>
            <a:r>
              <a:t>La cin' să cer ajutor?</a:t>
            </a:r>
            <a:br/>
            <a:r>
              <a:t>Pe Tine, Te rog, Isuse:</a:t>
            </a:r>
            <a:br/>
            <a:r>
              <a:t>Ajută-mă, altfel pier!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Domnul atunci ceartă marea.</a:t>
            </a:r>
            <a:br/>
            <a:r>
              <a:t>„Taci, îţi spun!"</a:t>
            </a:r>
            <a:br/>
            <a:r>
              <a:t>Furtuna-ndată opreşte</a:t>
            </a:r>
            <a:br/>
            <a:r>
              <a:t>Cu-al Său glas. (bis)</a:t>
            </a:r>
            <a:br/>
            <a:r>
              <a:t>Chiar norii El risipeşte</a:t>
            </a:r>
            <a:br/>
            <a:r>
              <a:t>Cu-al Său glas.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 linişte-acum pe mare,</a:t>
            </a:r>
            <a:br/>
            <a:r>
              <a:t>Furtuna a încetat</a:t>
            </a:r>
            <a:br/>
            <a:r>
              <a:t>Şi-n al meu suflet e pace,</a:t>
            </a:r>
            <a:br/>
            <a:r>
              <a:t>Căci Domnul m-a ajutat.</a:t>
            </a:r>
            <a:br/>
            <a:r>
              <a:t>Fii lângă mine, Isuse,</a:t>
            </a:r>
            <a:br/>
            <a:r>
              <a:t>Pe timp bun, dar şi-n furtuni;</a:t>
            </a:r>
            <a:br/>
            <a:r>
              <a:t>Condu-mă Tu cu-a Ta mână</a:t>
            </a:r>
            <a:br/>
            <a:r>
              <a:t>În portul cel mult dorit!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Domnul atunci ceartă marea.</a:t>
            </a:r>
            <a:br/>
            <a:r>
              <a:t>„Taci, îţi spun!"</a:t>
            </a:r>
            <a:br/>
            <a:r>
              <a:t>Furtuna-ndată opreşte</a:t>
            </a:r>
            <a:br/>
            <a:r>
              <a:t>Cu-al Său glas. (bis)</a:t>
            </a:r>
            <a:br/>
            <a:r>
              <a:t>Chiar norii El risipeşte</a:t>
            </a:r>
            <a:br/>
            <a:r>
              <a:t>Cu-al Său glas.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