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Nicidecum, nicăieri, niciodată</a:t>
            </a:r>
            <a:br/>
            <a:r>
              <a:t>Gândul meu altui domn nu-l aştern.</a:t>
            </a:r>
            <a:br/>
            <a:r>
              <a:t>/: În Isus viaţa mea e bogată,</a:t>
            </a:r>
            <a:br/>
            <a:r>
              <a:t>Stea eternă în cerul etern!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Nicidecum, nicăieri, nici o clipă</a:t>
            </a:r>
            <a:br/>
            <a:r>
              <a:t>Nu pot fi fericit fără El.</a:t>
            </a:r>
            <a:br/>
            <a:r>
              <a:t>/: Lângă El, peste-a morţii aripă</a:t>
            </a:r>
            <a:br/>
            <a:r>
              <a:t>Voi zbura ca un alb porumbel!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Nicidecum, nici în foc, nici în moarte,</a:t>
            </a:r>
            <a:br/>
            <a:r>
              <a:t>Despărţire de Domnul meu nu-i.</a:t>
            </a:r>
            <a:br/>
            <a:r>
              <a:t>/: Dacă inima nu mă desparte,</a:t>
            </a:r>
            <a:br/>
            <a:r>
              <a:t>Orice-ar fi, orice-ar fi, sunt al Lui!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Vom trăi veşnicii de iubire,</a:t>
            </a:r>
            <a:br/>
            <a:r>
              <a:t>Mii de ani, zeci de mii, mii de mii!</a:t>
            </a:r>
            <a:br/>
            <a:r>
              <a:t>/: Când o clipă cu El e-o uimire,</a:t>
            </a:r>
            <a:br/>
            <a:r>
              <a:t>Ce va fi, ce va fi în vecii?!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Va veni Prinţul Păcii divine.</a:t>
            </a:r>
            <a:br/>
            <a:r>
              <a:t>Hohotind Îi vom plânge la piept.</a:t>
            </a:r>
            <a:br/>
            <a:r>
              <a:t>/: Cât mai bate o inimă-n mine</a:t>
            </a:r>
            <a:br/>
            <a:r>
              <a:t>Îl doresc! Îl iubesc! Îl aştept!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