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Noapte sfântă, minunată,</a:t>
            </a:r>
            <a:br/>
            <a:r>
              <a:t>Ceru-ţi este luminos,</a:t>
            </a:r>
            <a:br/>
            <a:r>
              <a:t>Căci Se naşte-n tine-al vieţii</a:t>
            </a:r>
            <a:br/>
            <a:r>
              <a:t>Soare sfânt, Isus Hristos.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 noapte minunată,</a:t>
            </a:r>
            <a:br/>
            <a:r>
              <a:t>Slăvită şi preasfântă,</a:t>
            </a:r>
            <a:br/>
            <a:r>
              <a:t>Şi cerul şi pământul</a:t>
            </a:r>
            <a:br/>
            <a:r>
              <a:t>De bucurie cântă.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Îngerii din cer coboară,</a:t>
            </a:r>
            <a:br/>
            <a:r>
              <a:t>Imn de slavă intonând</a:t>
            </a:r>
            <a:br/>
            <a:r>
              <a:t>La păstorii din câmpie,</a:t>
            </a:r>
            <a:br/>
            <a:r>
              <a:t>Vestea naşterii ducând.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Steaua-n depărtări răsare</a:t>
            </a:r>
            <a:br/>
            <a:r>
              <a:t>Și se-nalţă tot mai sus,</a:t>
            </a:r>
            <a:br/>
            <a:r>
              <a:t>Îndrumând pe magi să vină</a:t>
            </a:r>
            <a:br/>
            <a:r>
              <a:t>Să se-nchine Lui Isus.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Înaintea Ta Isuse,</a:t>
            </a:r>
            <a:br/>
            <a:r>
              <a:t>Inimile ne plecăm,</a:t>
            </a:r>
            <a:br/>
            <a:r>
              <a:t>Duşi pe aripi de credinţă,</a:t>
            </a:r>
            <a:br/>
            <a:r>
              <a:t>Ţie, Doamne, ne-nchinăm!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