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Noi Te dorim cu dor nespus;</a:t>
            </a:r>
            <a:br/>
            <a:r>
              <a:t>Tu şi mai mult, iubit Isus.</a:t>
            </a:r>
            <a:br/>
            <a:r>
              <a:t>Noi Te iubim ne-asemuit;</a:t>
            </a:r>
            <a:br/>
            <a:r>
              <a:t>Tu şi mai mult, Isus iubit.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Noi Te-aşteptăm cu gândul sus;</a:t>
            </a:r>
            <a:br/>
            <a:r>
              <a:t>Tu şi mai mult, iubit Isus.</a:t>
            </a:r>
            <a:br/>
            <a:r>
              <a:t>Şi-oricât de mult noi Te-am iubi,</a:t>
            </a:r>
            <a:br/>
            <a:r>
              <a:t>Iubirea Ta mai mare-ar fi.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C-al nostru lut e mărginit,</a:t>
            </a:r>
            <a:br/>
            <a:r>
              <a:t>Dar Tu iubeşti neţărmurit.</a:t>
            </a:r>
            <a:br/>
            <a:r>
              <a:t>În toate, noi avem un prag;</a:t>
            </a:r>
            <a:br/>
            <a:r>
              <a:t>Tu, însă, n-ai, Isuse drag.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