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Noi Te slăvim pe Tine, Sfinte Tată,</a:t>
            </a:r>
            <a:br/>
            <a:r>
              <a:t>Ce dragostea-n Isus ne-ai arătat,</a:t>
            </a:r>
            <a:br/>
            <a:r>
              <a:t>/: Și planul Tău veșnic, slăvit</a:t>
            </a:r>
            <a:br/>
            <a:r>
              <a:t>Pe Fiul scump L-a rânduit</a:t>
            </a:r>
            <a:br/>
            <a:r>
              <a:t>Ca Domn și Salvator iubit.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Slăvim pe Mielul ce S-a adus jertfă</a:t>
            </a:r>
            <a:br/>
            <a:r>
              <a:t>Și-a suferit nespus la Golgota;</a:t>
            </a:r>
            <a:br/>
            <a:r>
              <a:t>/: Prin scumpu-I sânge ne-a spălat</a:t>
            </a:r>
            <a:br/>
            <a:r>
              <a:t>Și-n casa Ta ne-a așezat,</a:t>
            </a:r>
            <a:br/>
            <a:r>
              <a:t>Și-un loc în cer ne-a câștigat.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Prin Duhul Sfânt, noi Te chemăm ca Tată</a:t>
            </a:r>
            <a:br/>
            <a:r>
              <a:t>Și ne unim cu frații pe pământ</a:t>
            </a:r>
            <a:br/>
            <a:r>
              <a:t>/: Și așteptăm clipa de sus,</a:t>
            </a:r>
            <a:br/>
            <a:r>
              <a:t>Răpiți când fi-vom de Isus,</a:t>
            </a:r>
            <a:br/>
            <a:r>
              <a:t>Cu El în slava de nespus. :/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Te vom slăvi atunci cu întreg cerul</a:t>
            </a:r>
            <a:br/>
            <a:r>
              <a:t>Prin Fiul Tău slăvit și înălțat.</a:t>
            </a:r>
            <a:br/>
            <a:r>
              <a:t>/: Părinte, veșnic, Fii slăvit</a:t>
            </a:r>
            <a:br/>
            <a:r>
              <a:t>Cu Domnul nostru minunat,</a:t>
            </a:r>
            <a:br/>
            <a:r>
              <a:t>El, Darul Tău nemărginit!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