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Noi 'naintam bucuroși, fericiţi</a:t>
            </a:r>
            <a:br/>
            <a:r>
              <a:t>Spre cerul scump pentru cei mântuiţi.</a:t>
            </a:r>
            <a:br/>
            <a:r>
              <a:t>Acolo unde Isus, pentru noi,</a:t>
            </a:r>
            <a:br/>
            <a:r>
              <a:t>Se roagă cald, când ne-apasă nevoi.</a:t>
            </a:r>
            <a:br/>
            <a:r>
              <a:t>Noi 'naintăm bucuroşi, fericiţi,</a:t>
            </a:r>
            <a:br/>
            <a:r>
              <a:t>Spre cerul scump pentru cei mântuiţi.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cerul sfânt, cu Isus toţi vom fi,</a:t>
            </a:r>
            <a:br/>
            <a:r>
              <a:t>A Lui iubire mereu vom slăvi;</a:t>
            </a:r>
            <a:br/>
            <a:r>
              <a:t>Durere, plâns, vaiet vor înceta,</a:t>
            </a:r>
            <a:br/>
            <a:r>
              <a:t>Păcat şi moarte atunci s-or curma,</a:t>
            </a:r>
            <a:br/>
            <a:r>
              <a:t>În cerul sfânt, cu Isus toţi vom fi,</a:t>
            </a:r>
            <a:br/>
            <a:r>
              <a:t>A Lui iubire mereu vom slăvi.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Acolo-n Patria noastră de Sus,</a:t>
            </a:r>
            <a:br/>
            <a:r>
              <a:t>Cu noi cântări, vom mări pe Isus;</a:t>
            </a:r>
            <a:br/>
            <a:r>
              <a:t>Cât de frumos cerul va răsuna,</a:t>
            </a:r>
            <a:br/>
            <a:r>
              <a:t>Când lui Isus fericiţi I-om cânta!</a:t>
            </a:r>
            <a:br/>
            <a:r>
              <a:t>Acolo-n Patria noastră de Sus,</a:t>
            </a:r>
            <a:br/>
            <a:r>
              <a:t>Cu noi cântări, vom mări pe Isus.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Mântuitor scump, noi mult Te dorim!</a:t>
            </a:r>
            <a:br/>
            <a:r>
              <a:t>Cu Tine-n cer, mai curând vrem să fim!</a:t>
            </a:r>
            <a:br/>
            <a:r>
              <a:t>Vino, Isuse! O, vin' mai curând!</a:t>
            </a:r>
            <a:br/>
            <a:r>
              <a:t>Ia-ne cu Tine în cerul preasfânt!</a:t>
            </a:r>
            <a:br/>
            <a:r>
              <a:t>Mântuitor scump, noi mult Te dorim!</a:t>
            </a:r>
            <a:br/>
            <a:r>
              <a:t>Cu Tine-n cer, mai curând vrem să fim!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