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plutim spre ţărmul mării</a:t>
            </a:r>
            <a:br/>
            <a:r>
              <a:t>Către Patria de Sus.</a:t>
            </a:r>
            <a:br/>
            <a:r>
              <a:t>Nu ne temem de furtună:</a:t>
            </a:r>
            <a:br/>
            <a:r>
              <a:t>E la cârmă chiar Isus.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Hai cu noi, pânza e întinsă!</a:t>
            </a:r>
            <a:br/>
            <a:r>
              <a:t>Vin' cu noi, urcă-te degrabă!</a:t>
            </a:r>
            <a:br/>
            <a:r>
              <a:t>Nici un nor şi nici furtună</a:t>
            </a:r>
            <a:br/>
            <a:r>
              <a:t>Pe-acel ţărm odihnitor,</a:t>
            </a:r>
            <a:br/>
            <a:r>
              <a:t>Nici o trudă, nici un zbucium</a:t>
            </a:r>
            <a:br/>
            <a:r>
              <a:t>În locaşul cel ceresc.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Hai cu noi, pânza e întinsă!</a:t>
            </a:r>
            <a:br/>
            <a:r>
              <a:t>Vin' cu noi, urcă-te degrabă!</a:t>
            </a:r>
            <a:br/>
            <a:r>
              <a:t>Nici un nor şi nici furtună</a:t>
            </a:r>
            <a:br/>
            <a:r>
              <a:t>Pe-acel ţărm odihnitor,</a:t>
            </a:r>
            <a:br/>
            <a:r>
              <a:t>Nici o trudă, nici un zbucium</a:t>
            </a:r>
            <a:br/>
            <a:r>
              <a:t>În locaşul cel ceresc.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sunat ceasul pornirii</a:t>
            </a:r>
            <a:br/>
            <a:r>
              <a:t>Către Ţara cea de Sus.</a:t>
            </a:r>
            <a:br/>
            <a:r>
              <a:t>Te grăbeşte, vasul pleacă,</a:t>
            </a:r>
            <a:br/>
            <a:r>
              <a:t>Mâine este prea târziu!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Hai cu noi, pânza e întinsă!</a:t>
            </a:r>
            <a:br/>
            <a:r>
              <a:t>Vin' cu noi, urcă-te degrabă!</a:t>
            </a:r>
            <a:br/>
            <a:r>
              <a:t>Nici un nor şi nici furtună</a:t>
            </a:r>
            <a:br/>
            <a:r>
              <a:t>Pe-acel ţărm odihnitor,</a:t>
            </a:r>
            <a:br/>
            <a:r>
              <a:t>Nici o trudă, nici un zbucium</a:t>
            </a:r>
            <a:br/>
            <a:r>
              <a:t>În locaşul cel ceresc.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Pe-acel ţărm al fericirii,</a:t>
            </a:r>
            <a:br/>
            <a:r>
              <a:t>Vom coborî în curând.</a:t>
            </a:r>
            <a:br/>
            <a:r>
              <a:t>După lupte şi suspine,</a:t>
            </a:r>
            <a:br/>
            <a:r>
              <a:t>Ne vom odihni cântând.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Hai cu noi, pânza e întinsă!</a:t>
            </a:r>
            <a:br/>
            <a:r>
              <a:t>Vin' cu noi, urcă-te degrabă!</a:t>
            </a:r>
            <a:br/>
            <a:r>
              <a:t>Nici un nor şi nici furtună</a:t>
            </a:r>
            <a:br/>
            <a:r>
              <a:t>Pe-acel ţărm odihnitor,</a:t>
            </a:r>
            <a:br/>
            <a:r>
              <a:t>Nici o trudă, nici un zbucium</a:t>
            </a:r>
            <a:br/>
            <a:r>
              <a:t>În locaşul cel ceresc.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Vom păşi voioşi cu toţii</a:t>
            </a:r>
            <a:br/>
            <a:r>
              <a:t>În „Noul Ierusalim",</a:t>
            </a:r>
            <a:br/>
            <a:r>
              <a:t>Sfânta noastră locuinţă,</a:t>
            </a:r>
            <a:br/>
            <a:r>
              <a:t>Cu porţi de mărgăritar.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Hai cu noi, pânza e întinsă!</a:t>
            </a:r>
            <a:br/>
            <a:r>
              <a:t>Vin' cu noi, urcă-te degrabă!</a:t>
            </a:r>
            <a:br/>
            <a:r>
              <a:t>Nici un nor şi nici furtună</a:t>
            </a:r>
            <a:br/>
            <a:r>
              <a:t>Pe-acel ţărm odihnitor,</a:t>
            </a:r>
            <a:br/>
            <a:r>
              <a:t>Nici o trudă, nici un zbucium</a:t>
            </a:r>
            <a:br/>
            <a:r>
              <a:t>În locaşul cel ceresc.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Vom privi mereu cu toţii,</a:t>
            </a:r>
            <a:br/>
            <a:r>
              <a:t>Pe Isus, Mielul cel Sfânt,</a:t>
            </a:r>
            <a:br/>
            <a:r>
              <a:t>Şi, răpiţi de fericire,</a:t>
            </a:r>
            <a:br/>
            <a:r>
              <a:t>Îl vom lăuda cântând.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